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65" r:id="rId5"/>
    <p:sldId id="262" r:id="rId6"/>
    <p:sldId id="263" r:id="rId7"/>
    <p:sldId id="264" r:id="rId8"/>
    <p:sldId id="266" r:id="rId9"/>
    <p:sldId id="267" r:id="rId10"/>
    <p:sldId id="261" r:id="rId11"/>
    <p:sldId id="259" r:id="rId12"/>
    <p:sldId id="272" r:id="rId13"/>
    <p:sldId id="273" r:id="rId14"/>
    <p:sldId id="269" r:id="rId15"/>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1042EF-94C1-4950-8646-2F83410C538B}" v="265" dt="2022-07-10T15:13:46.366"/>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showGuides="1">
      <p:cViewPr varScale="1">
        <p:scale>
          <a:sx n="99" d="100"/>
          <a:sy n="99" d="100"/>
        </p:scale>
        <p:origin x="994" y="5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ENA CAPPAI" userId="cfba2ff0-692c-4fe4-a0d7-31451dec56f3" providerId="ADAL" clId="{0E1042EF-94C1-4950-8646-2F83410C538B}"/>
    <pc:docChg chg="undo custSel addSld delSld modSld">
      <pc:chgData name="ELENA CAPPAI" userId="cfba2ff0-692c-4fe4-a0d7-31451dec56f3" providerId="ADAL" clId="{0E1042EF-94C1-4950-8646-2F83410C538B}" dt="2022-07-11T07:01:29.800" v="2006" actId="1076"/>
      <pc:docMkLst>
        <pc:docMk/>
      </pc:docMkLst>
      <pc:sldChg chg="modSp mod">
        <pc:chgData name="ELENA CAPPAI" userId="cfba2ff0-692c-4fe4-a0d7-31451dec56f3" providerId="ADAL" clId="{0E1042EF-94C1-4950-8646-2F83410C538B}" dt="2022-07-10T15:13:07.864" v="1914" actId="6549"/>
        <pc:sldMkLst>
          <pc:docMk/>
          <pc:sldMk cId="0" sldId="257"/>
        </pc:sldMkLst>
        <pc:spChg chg="mod">
          <ac:chgData name="ELENA CAPPAI" userId="cfba2ff0-692c-4fe4-a0d7-31451dec56f3" providerId="ADAL" clId="{0E1042EF-94C1-4950-8646-2F83410C538B}" dt="2022-07-10T15:13:07.864" v="1914" actId="6549"/>
          <ac:spMkLst>
            <pc:docMk/>
            <pc:sldMk cId="0" sldId="257"/>
            <ac:spMk id="97" creationId="{00000000-0000-0000-0000-000000000000}"/>
          </ac:spMkLst>
        </pc:spChg>
      </pc:sldChg>
      <pc:sldChg chg="addSp delSp modSp mod">
        <pc:chgData name="ELENA CAPPAI" userId="cfba2ff0-692c-4fe4-a0d7-31451dec56f3" providerId="ADAL" clId="{0E1042EF-94C1-4950-8646-2F83410C538B}" dt="2022-07-10T14:38:44.249" v="854" actId="21"/>
        <pc:sldMkLst>
          <pc:docMk/>
          <pc:sldMk cId="0" sldId="258"/>
        </pc:sldMkLst>
        <pc:spChg chg="add mod">
          <ac:chgData name="ELENA CAPPAI" userId="cfba2ff0-692c-4fe4-a0d7-31451dec56f3" providerId="ADAL" clId="{0E1042EF-94C1-4950-8646-2F83410C538B}" dt="2022-07-10T14:29:55.371" v="672" actId="1076"/>
          <ac:spMkLst>
            <pc:docMk/>
            <pc:sldMk cId="0" sldId="258"/>
            <ac:spMk id="2" creationId="{5742F95F-C62B-8272-4670-CAF160CF114D}"/>
          </ac:spMkLst>
        </pc:spChg>
        <pc:spChg chg="add del mod">
          <ac:chgData name="ELENA CAPPAI" userId="cfba2ff0-692c-4fe4-a0d7-31451dec56f3" providerId="ADAL" clId="{0E1042EF-94C1-4950-8646-2F83410C538B}" dt="2022-07-10T14:36:12.532" v="839" actId="1076"/>
          <ac:spMkLst>
            <pc:docMk/>
            <pc:sldMk cId="0" sldId="258"/>
            <ac:spMk id="3" creationId="{53A3C5D5-F745-A9C0-D77C-89FF5FDA0245}"/>
          </ac:spMkLst>
        </pc:spChg>
        <pc:spChg chg="add del mod">
          <ac:chgData name="ELENA CAPPAI" userId="cfba2ff0-692c-4fe4-a0d7-31451dec56f3" providerId="ADAL" clId="{0E1042EF-94C1-4950-8646-2F83410C538B}" dt="2022-07-10T14:38:44.249" v="854" actId="21"/>
          <ac:spMkLst>
            <pc:docMk/>
            <pc:sldMk cId="0" sldId="258"/>
            <ac:spMk id="4" creationId="{9163BD24-93B6-9236-AEAB-520010985600}"/>
          </ac:spMkLst>
        </pc:spChg>
      </pc:sldChg>
      <pc:sldChg chg="addSp delSp modSp add mod">
        <pc:chgData name="ELENA CAPPAI" userId="cfba2ff0-692c-4fe4-a0d7-31451dec56f3" providerId="ADAL" clId="{0E1042EF-94C1-4950-8646-2F83410C538B}" dt="2022-07-11T07:00:51.123" v="1999" actId="20577"/>
        <pc:sldMkLst>
          <pc:docMk/>
          <pc:sldMk cId="4246409820" sldId="259"/>
        </pc:sldMkLst>
        <pc:spChg chg="del">
          <ac:chgData name="ELENA CAPPAI" userId="cfba2ff0-692c-4fe4-a0d7-31451dec56f3" providerId="ADAL" clId="{0E1042EF-94C1-4950-8646-2F83410C538B}" dt="2022-07-10T14:46:47.276" v="1130" actId="21"/>
          <ac:spMkLst>
            <pc:docMk/>
            <pc:sldMk cId="4246409820" sldId="259"/>
            <ac:spMk id="2" creationId="{5742F95F-C62B-8272-4670-CAF160CF114D}"/>
          </ac:spMkLst>
        </pc:spChg>
        <pc:spChg chg="add del mod">
          <ac:chgData name="ELENA CAPPAI" userId="cfba2ff0-692c-4fe4-a0d7-31451dec56f3" providerId="ADAL" clId="{0E1042EF-94C1-4950-8646-2F83410C538B}" dt="2022-07-11T07:00:51.123" v="1999" actId="20577"/>
          <ac:spMkLst>
            <pc:docMk/>
            <pc:sldMk cId="4246409820" sldId="259"/>
            <ac:spMk id="3" creationId="{53A3C5D5-F745-A9C0-D77C-89FF5FDA0245}"/>
          </ac:spMkLst>
        </pc:spChg>
        <pc:spChg chg="add mod">
          <ac:chgData name="ELENA CAPPAI" userId="cfba2ff0-692c-4fe4-a0d7-31451dec56f3" providerId="ADAL" clId="{0E1042EF-94C1-4950-8646-2F83410C538B}" dt="2022-07-10T15:02:24.134" v="1583" actId="20577"/>
          <ac:spMkLst>
            <pc:docMk/>
            <pc:sldMk cId="4246409820" sldId="259"/>
            <ac:spMk id="5" creationId="{E6ACCF6F-7BD8-9FCE-DCC1-1D25FC54B432}"/>
          </ac:spMkLst>
        </pc:spChg>
      </pc:sldChg>
      <pc:sldChg chg="addSp delSp modSp add del mod">
        <pc:chgData name="ELENA CAPPAI" userId="cfba2ff0-692c-4fe4-a0d7-31451dec56f3" providerId="ADAL" clId="{0E1042EF-94C1-4950-8646-2F83410C538B}" dt="2022-07-10T15:08:02.421" v="1887" actId="47"/>
        <pc:sldMkLst>
          <pc:docMk/>
          <pc:sldMk cId="1239581631" sldId="260"/>
        </pc:sldMkLst>
        <pc:spChg chg="add del mod">
          <ac:chgData name="ELENA CAPPAI" userId="cfba2ff0-692c-4fe4-a0d7-31451dec56f3" providerId="ADAL" clId="{0E1042EF-94C1-4950-8646-2F83410C538B}" dt="2022-07-10T14:14:12.605" v="394" actId="47"/>
          <ac:spMkLst>
            <pc:docMk/>
            <pc:sldMk cId="1239581631" sldId="260"/>
            <ac:spMk id="3" creationId="{53A3C5D5-F745-A9C0-D77C-89FF5FDA0245}"/>
          </ac:spMkLst>
        </pc:spChg>
      </pc:sldChg>
      <pc:sldChg chg="addSp delSp modSp add mod modNotesTx">
        <pc:chgData name="ELENA CAPPAI" userId="cfba2ff0-692c-4fe4-a0d7-31451dec56f3" providerId="ADAL" clId="{0E1042EF-94C1-4950-8646-2F83410C538B}" dt="2022-07-10T14:53:18.244" v="1236" actId="20577"/>
        <pc:sldMkLst>
          <pc:docMk/>
          <pc:sldMk cId="4010196104" sldId="261"/>
        </pc:sldMkLst>
        <pc:spChg chg="del">
          <ac:chgData name="ELENA CAPPAI" userId="cfba2ff0-692c-4fe4-a0d7-31451dec56f3" providerId="ADAL" clId="{0E1042EF-94C1-4950-8646-2F83410C538B}" dt="2022-07-10T14:35:50.721" v="838" actId="478"/>
          <ac:spMkLst>
            <pc:docMk/>
            <pc:sldMk cId="4010196104" sldId="261"/>
            <ac:spMk id="2" creationId="{5742F95F-C62B-8272-4670-CAF160CF114D}"/>
          </ac:spMkLst>
        </pc:spChg>
        <pc:spChg chg="mod">
          <ac:chgData name="ELENA CAPPAI" userId="cfba2ff0-692c-4fe4-a0d7-31451dec56f3" providerId="ADAL" clId="{0E1042EF-94C1-4950-8646-2F83410C538B}" dt="2022-07-10T14:45:03.839" v="916" actId="20577"/>
          <ac:spMkLst>
            <pc:docMk/>
            <pc:sldMk cId="4010196104" sldId="261"/>
            <ac:spMk id="3" creationId="{53A3C5D5-F745-A9C0-D77C-89FF5FDA0245}"/>
          </ac:spMkLst>
        </pc:spChg>
        <pc:spChg chg="add mod">
          <ac:chgData name="ELENA CAPPAI" userId="cfba2ff0-692c-4fe4-a0d7-31451dec56f3" providerId="ADAL" clId="{0E1042EF-94C1-4950-8646-2F83410C538B}" dt="2022-07-10T14:49:06.762" v="1223" actId="113"/>
          <ac:spMkLst>
            <pc:docMk/>
            <pc:sldMk cId="4010196104" sldId="261"/>
            <ac:spMk id="4" creationId="{A70B6A24-5C24-C4D9-B8C2-5F1A82E49A12}"/>
          </ac:spMkLst>
        </pc:spChg>
      </pc:sldChg>
      <pc:sldChg chg="addSp delSp modSp add mod">
        <pc:chgData name="ELENA CAPPAI" userId="cfba2ff0-692c-4fe4-a0d7-31451dec56f3" providerId="ADAL" clId="{0E1042EF-94C1-4950-8646-2F83410C538B}" dt="2022-07-10T14:34:36.697" v="798" actId="113"/>
        <pc:sldMkLst>
          <pc:docMk/>
          <pc:sldMk cId="228290567" sldId="262"/>
        </pc:sldMkLst>
        <pc:spChg chg="mod">
          <ac:chgData name="ELENA CAPPAI" userId="cfba2ff0-692c-4fe4-a0d7-31451dec56f3" providerId="ADAL" clId="{0E1042EF-94C1-4950-8646-2F83410C538B}" dt="2022-07-10T14:34:36.697" v="798" actId="113"/>
          <ac:spMkLst>
            <pc:docMk/>
            <pc:sldMk cId="228290567" sldId="262"/>
            <ac:spMk id="2" creationId="{5742F95F-C62B-8272-4670-CAF160CF114D}"/>
          </ac:spMkLst>
        </pc:spChg>
        <pc:spChg chg="del">
          <ac:chgData name="ELENA CAPPAI" userId="cfba2ff0-692c-4fe4-a0d7-31451dec56f3" providerId="ADAL" clId="{0E1042EF-94C1-4950-8646-2F83410C538B}" dt="2022-07-10T14:32:33.143" v="754" actId="21"/>
          <ac:spMkLst>
            <pc:docMk/>
            <pc:sldMk cId="228290567" sldId="262"/>
            <ac:spMk id="3" creationId="{53A3C5D5-F745-A9C0-D77C-89FF5FDA0245}"/>
          </ac:spMkLst>
        </pc:spChg>
        <pc:spChg chg="add mod">
          <ac:chgData name="ELENA CAPPAI" userId="cfba2ff0-692c-4fe4-a0d7-31451dec56f3" providerId="ADAL" clId="{0E1042EF-94C1-4950-8646-2F83410C538B}" dt="2022-07-10T14:32:41.458" v="755"/>
          <ac:spMkLst>
            <pc:docMk/>
            <pc:sldMk cId="228290567" sldId="262"/>
            <ac:spMk id="4" creationId="{2CF45BD0-E978-A007-453B-44B6E7A0C9F4}"/>
          </ac:spMkLst>
        </pc:spChg>
      </pc:sldChg>
      <pc:sldChg chg="addSp delSp modSp add mod">
        <pc:chgData name="ELENA CAPPAI" userId="cfba2ff0-692c-4fe4-a0d7-31451dec56f3" providerId="ADAL" clId="{0E1042EF-94C1-4950-8646-2F83410C538B}" dt="2022-07-10T14:34:25.304" v="797" actId="113"/>
        <pc:sldMkLst>
          <pc:docMk/>
          <pc:sldMk cId="1190336377" sldId="263"/>
        </pc:sldMkLst>
        <pc:spChg chg="mod">
          <ac:chgData name="ELENA CAPPAI" userId="cfba2ff0-692c-4fe4-a0d7-31451dec56f3" providerId="ADAL" clId="{0E1042EF-94C1-4950-8646-2F83410C538B}" dt="2022-07-10T14:34:25.304" v="797" actId="113"/>
          <ac:spMkLst>
            <pc:docMk/>
            <pc:sldMk cId="1190336377" sldId="263"/>
            <ac:spMk id="2" creationId="{5742F95F-C62B-8272-4670-CAF160CF114D}"/>
          </ac:spMkLst>
        </pc:spChg>
        <pc:spChg chg="del">
          <ac:chgData name="ELENA CAPPAI" userId="cfba2ff0-692c-4fe4-a0d7-31451dec56f3" providerId="ADAL" clId="{0E1042EF-94C1-4950-8646-2F83410C538B}" dt="2022-07-10T14:33:14.744" v="766" actId="21"/>
          <ac:spMkLst>
            <pc:docMk/>
            <pc:sldMk cId="1190336377" sldId="263"/>
            <ac:spMk id="3" creationId="{53A3C5D5-F745-A9C0-D77C-89FF5FDA0245}"/>
          </ac:spMkLst>
        </pc:spChg>
        <pc:spChg chg="add mod">
          <ac:chgData name="ELENA CAPPAI" userId="cfba2ff0-692c-4fe4-a0d7-31451dec56f3" providerId="ADAL" clId="{0E1042EF-94C1-4950-8646-2F83410C538B}" dt="2022-07-10T14:33:43.019" v="777"/>
          <ac:spMkLst>
            <pc:docMk/>
            <pc:sldMk cId="1190336377" sldId="263"/>
            <ac:spMk id="4" creationId="{BEBC8F7E-57FD-FF1D-2BAC-C6F7AA9E4B92}"/>
          </ac:spMkLst>
        </pc:spChg>
      </pc:sldChg>
      <pc:sldChg chg="modSp add mod">
        <pc:chgData name="ELENA CAPPAI" userId="cfba2ff0-692c-4fe4-a0d7-31451dec56f3" providerId="ADAL" clId="{0E1042EF-94C1-4950-8646-2F83410C538B}" dt="2022-07-10T14:35:39.284" v="837" actId="1076"/>
        <pc:sldMkLst>
          <pc:docMk/>
          <pc:sldMk cId="2989950654" sldId="264"/>
        </pc:sldMkLst>
        <pc:spChg chg="mod">
          <ac:chgData name="ELENA CAPPAI" userId="cfba2ff0-692c-4fe4-a0d7-31451dec56f3" providerId="ADAL" clId="{0E1042EF-94C1-4950-8646-2F83410C538B}" dt="2022-07-10T14:35:39.284" v="837" actId="1076"/>
          <ac:spMkLst>
            <pc:docMk/>
            <pc:sldMk cId="2989950654" sldId="264"/>
            <ac:spMk id="2" creationId="{5742F95F-C62B-8272-4670-CAF160CF114D}"/>
          </ac:spMkLst>
        </pc:spChg>
        <pc:spChg chg="mod">
          <ac:chgData name="ELENA CAPPAI" userId="cfba2ff0-692c-4fe4-a0d7-31451dec56f3" providerId="ADAL" clId="{0E1042EF-94C1-4950-8646-2F83410C538B}" dt="2022-07-10T14:35:23.775" v="833" actId="20577"/>
          <ac:spMkLst>
            <pc:docMk/>
            <pc:sldMk cId="2989950654" sldId="264"/>
            <ac:spMk id="3" creationId="{53A3C5D5-F745-A9C0-D77C-89FF5FDA0245}"/>
          </ac:spMkLst>
        </pc:spChg>
      </pc:sldChg>
      <pc:sldChg chg="addSp delSp modSp add mod">
        <pc:chgData name="ELENA CAPPAI" userId="cfba2ff0-692c-4fe4-a0d7-31451dec56f3" providerId="ADAL" clId="{0E1042EF-94C1-4950-8646-2F83410C538B}" dt="2022-07-10T14:32:13.163" v="753" actId="20577"/>
        <pc:sldMkLst>
          <pc:docMk/>
          <pc:sldMk cId="1088086730" sldId="265"/>
        </pc:sldMkLst>
        <pc:spChg chg="mod">
          <ac:chgData name="ELENA CAPPAI" userId="cfba2ff0-692c-4fe4-a0d7-31451dec56f3" providerId="ADAL" clId="{0E1042EF-94C1-4950-8646-2F83410C538B}" dt="2022-07-10T14:32:13.163" v="753" actId="20577"/>
          <ac:spMkLst>
            <pc:docMk/>
            <pc:sldMk cId="1088086730" sldId="265"/>
            <ac:spMk id="2" creationId="{5742F95F-C62B-8272-4670-CAF160CF114D}"/>
          </ac:spMkLst>
        </pc:spChg>
        <pc:spChg chg="del mod">
          <ac:chgData name="ELENA CAPPAI" userId="cfba2ff0-692c-4fe4-a0d7-31451dec56f3" providerId="ADAL" clId="{0E1042EF-94C1-4950-8646-2F83410C538B}" dt="2022-07-10T14:30:32.011" v="687" actId="21"/>
          <ac:spMkLst>
            <pc:docMk/>
            <pc:sldMk cId="1088086730" sldId="265"/>
            <ac:spMk id="3" creationId="{53A3C5D5-F745-A9C0-D77C-89FF5FDA0245}"/>
          </ac:spMkLst>
        </pc:spChg>
        <pc:spChg chg="add mod">
          <ac:chgData name="ELENA CAPPAI" userId="cfba2ff0-692c-4fe4-a0d7-31451dec56f3" providerId="ADAL" clId="{0E1042EF-94C1-4950-8646-2F83410C538B}" dt="2022-07-10T14:32:01.210" v="750" actId="121"/>
          <ac:spMkLst>
            <pc:docMk/>
            <pc:sldMk cId="1088086730" sldId="265"/>
            <ac:spMk id="4" creationId="{7EDE478B-1E6F-D8B4-4DC3-13E6FADDDAEC}"/>
          </ac:spMkLst>
        </pc:spChg>
      </pc:sldChg>
      <pc:sldChg chg="addSp modSp add mod">
        <pc:chgData name="ELENA CAPPAI" userId="cfba2ff0-692c-4fe4-a0d7-31451dec56f3" providerId="ADAL" clId="{0E1042EF-94C1-4950-8646-2F83410C538B}" dt="2022-07-10T14:45:49.201" v="987"/>
        <pc:sldMkLst>
          <pc:docMk/>
          <pc:sldMk cId="2480219701" sldId="266"/>
        </pc:sldMkLst>
        <pc:spChg chg="mod">
          <ac:chgData name="ELENA CAPPAI" userId="cfba2ff0-692c-4fe4-a0d7-31451dec56f3" providerId="ADAL" clId="{0E1042EF-94C1-4950-8646-2F83410C538B}" dt="2022-07-10T14:45:49.201" v="987"/>
          <ac:spMkLst>
            <pc:docMk/>
            <pc:sldMk cId="2480219701" sldId="266"/>
            <ac:spMk id="2" creationId="{5742F95F-C62B-8272-4670-CAF160CF114D}"/>
          </ac:spMkLst>
        </pc:spChg>
        <pc:spChg chg="mod">
          <ac:chgData name="ELENA CAPPAI" userId="cfba2ff0-692c-4fe4-a0d7-31451dec56f3" providerId="ADAL" clId="{0E1042EF-94C1-4950-8646-2F83410C538B}" dt="2022-07-10T14:39:05.906" v="875" actId="20577"/>
          <ac:spMkLst>
            <pc:docMk/>
            <pc:sldMk cId="2480219701" sldId="266"/>
            <ac:spMk id="3" creationId="{53A3C5D5-F745-A9C0-D77C-89FF5FDA0245}"/>
          </ac:spMkLst>
        </pc:spChg>
        <pc:spChg chg="add mod">
          <ac:chgData name="ELENA CAPPAI" userId="cfba2ff0-692c-4fe4-a0d7-31451dec56f3" providerId="ADAL" clId="{0E1042EF-94C1-4950-8646-2F83410C538B}" dt="2022-07-10T14:42:52.867" v="888" actId="313"/>
          <ac:spMkLst>
            <pc:docMk/>
            <pc:sldMk cId="2480219701" sldId="266"/>
            <ac:spMk id="5" creationId="{55236CCD-33E1-FDFC-8E76-9E47F9A86A7A}"/>
          </ac:spMkLst>
        </pc:spChg>
      </pc:sldChg>
      <pc:sldChg chg="addSp delSp modSp add mod">
        <pc:chgData name="ELENA CAPPAI" userId="cfba2ff0-692c-4fe4-a0d7-31451dec56f3" providerId="ADAL" clId="{0E1042EF-94C1-4950-8646-2F83410C538B}" dt="2022-07-10T14:44:36.916" v="900" actId="1076"/>
        <pc:sldMkLst>
          <pc:docMk/>
          <pc:sldMk cId="689106520" sldId="267"/>
        </pc:sldMkLst>
        <pc:spChg chg="del">
          <ac:chgData name="ELENA CAPPAI" userId="cfba2ff0-692c-4fe4-a0d7-31451dec56f3" providerId="ADAL" clId="{0E1042EF-94C1-4950-8646-2F83410C538B}" dt="2022-07-10T14:43:08.408" v="890" actId="21"/>
          <ac:spMkLst>
            <pc:docMk/>
            <pc:sldMk cId="689106520" sldId="267"/>
            <ac:spMk id="2" creationId="{5742F95F-C62B-8272-4670-CAF160CF114D}"/>
          </ac:spMkLst>
        </pc:spChg>
        <pc:spChg chg="del">
          <ac:chgData name="ELENA CAPPAI" userId="cfba2ff0-692c-4fe4-a0d7-31451dec56f3" providerId="ADAL" clId="{0E1042EF-94C1-4950-8646-2F83410C538B}" dt="2022-07-10T14:44:09.847" v="895" actId="21"/>
          <ac:spMkLst>
            <pc:docMk/>
            <pc:sldMk cId="689106520" sldId="267"/>
            <ac:spMk id="3" creationId="{53A3C5D5-F745-A9C0-D77C-89FF5FDA0245}"/>
          </ac:spMkLst>
        </pc:spChg>
        <pc:spChg chg="mod">
          <ac:chgData name="ELENA CAPPAI" userId="cfba2ff0-692c-4fe4-a0d7-31451dec56f3" providerId="ADAL" clId="{0E1042EF-94C1-4950-8646-2F83410C538B}" dt="2022-07-10T14:44:31.755" v="899" actId="20577"/>
          <ac:spMkLst>
            <pc:docMk/>
            <pc:sldMk cId="689106520" sldId="267"/>
            <ac:spMk id="5" creationId="{55236CCD-33E1-FDFC-8E76-9E47F9A86A7A}"/>
          </ac:spMkLst>
        </pc:spChg>
        <pc:picChg chg="add mod">
          <ac:chgData name="ELENA CAPPAI" userId="cfba2ff0-692c-4fe4-a0d7-31451dec56f3" providerId="ADAL" clId="{0E1042EF-94C1-4950-8646-2F83410C538B}" dt="2022-07-10T14:44:36.916" v="900" actId="1076"/>
          <ac:picMkLst>
            <pc:docMk/>
            <pc:sldMk cId="689106520" sldId="267"/>
            <ac:picMk id="6" creationId="{140F7CED-76B2-D03F-D743-0D51ED92DE55}"/>
          </ac:picMkLst>
        </pc:picChg>
      </pc:sldChg>
      <pc:sldChg chg="new del">
        <pc:chgData name="ELENA CAPPAI" userId="cfba2ff0-692c-4fe4-a0d7-31451dec56f3" providerId="ADAL" clId="{0E1042EF-94C1-4950-8646-2F83410C538B}" dt="2022-07-10T15:07:57.750" v="1886" actId="47"/>
        <pc:sldMkLst>
          <pc:docMk/>
          <pc:sldMk cId="3793144618" sldId="268"/>
        </pc:sldMkLst>
      </pc:sldChg>
      <pc:sldChg chg="addSp delSp modSp add mod">
        <pc:chgData name="ELENA CAPPAI" userId="cfba2ff0-692c-4fe4-a0d7-31451dec56f3" providerId="ADAL" clId="{0E1042EF-94C1-4950-8646-2F83410C538B}" dt="2022-07-10T15:13:46.351" v="1994" actId="20577"/>
        <pc:sldMkLst>
          <pc:docMk/>
          <pc:sldMk cId="1970097226" sldId="269"/>
        </pc:sldMkLst>
        <pc:spChg chg="del">
          <ac:chgData name="ELENA CAPPAI" userId="cfba2ff0-692c-4fe4-a0d7-31451dec56f3" providerId="ADAL" clId="{0E1042EF-94C1-4950-8646-2F83410C538B}" dt="2022-07-10T14:50:57.465" v="1226" actId="478"/>
          <ac:spMkLst>
            <pc:docMk/>
            <pc:sldMk cId="1970097226" sldId="269"/>
            <ac:spMk id="3" creationId="{53A3C5D5-F745-A9C0-D77C-89FF5FDA0245}"/>
          </ac:spMkLst>
        </pc:spChg>
        <pc:spChg chg="add mod">
          <ac:chgData name="ELENA CAPPAI" userId="cfba2ff0-692c-4fe4-a0d7-31451dec56f3" providerId="ADAL" clId="{0E1042EF-94C1-4950-8646-2F83410C538B}" dt="2022-07-10T15:12:57.776" v="1913" actId="20577"/>
          <ac:spMkLst>
            <pc:docMk/>
            <pc:sldMk cId="1970097226" sldId="269"/>
            <ac:spMk id="4" creationId="{C39A9949-D9CD-714D-D5B2-9C1DBE364AEB}"/>
          </ac:spMkLst>
        </pc:spChg>
        <pc:spChg chg="add mod">
          <ac:chgData name="ELENA CAPPAI" userId="cfba2ff0-692c-4fe4-a0d7-31451dec56f3" providerId="ADAL" clId="{0E1042EF-94C1-4950-8646-2F83410C538B}" dt="2022-07-10T15:13:46.351" v="1994" actId="20577"/>
          <ac:spMkLst>
            <pc:docMk/>
            <pc:sldMk cId="1970097226" sldId="269"/>
            <ac:spMk id="5" creationId="{E220827F-4677-8984-BD27-03524E674A4E}"/>
          </ac:spMkLst>
        </pc:spChg>
      </pc:sldChg>
      <pc:sldChg chg="delSp add del mod">
        <pc:chgData name="ELENA CAPPAI" userId="cfba2ff0-692c-4fe4-a0d7-31451dec56f3" providerId="ADAL" clId="{0E1042EF-94C1-4950-8646-2F83410C538B}" dt="2022-07-10T15:07:56.081" v="1885" actId="47"/>
        <pc:sldMkLst>
          <pc:docMk/>
          <pc:sldMk cId="0" sldId="270"/>
        </pc:sldMkLst>
        <pc:spChg chg="del">
          <ac:chgData name="ELENA CAPPAI" userId="cfba2ff0-692c-4fe4-a0d7-31451dec56f3" providerId="ADAL" clId="{0E1042EF-94C1-4950-8646-2F83410C538B}" dt="2022-07-10T15:03:26.463" v="1621" actId="478"/>
          <ac:spMkLst>
            <pc:docMk/>
            <pc:sldMk cId="0" sldId="270"/>
            <ac:spMk id="13" creationId="{00000000-0000-0000-0000-000000000000}"/>
          </ac:spMkLst>
        </pc:spChg>
        <pc:spChg chg="del">
          <ac:chgData name="ELENA CAPPAI" userId="cfba2ff0-692c-4fe4-a0d7-31451dec56f3" providerId="ADAL" clId="{0E1042EF-94C1-4950-8646-2F83410C538B}" dt="2022-07-10T15:03:11.034" v="1618" actId="478"/>
          <ac:spMkLst>
            <pc:docMk/>
            <pc:sldMk cId="0" sldId="270"/>
            <ac:spMk id="14" creationId="{00000000-0000-0000-0000-000000000000}"/>
          </ac:spMkLst>
        </pc:spChg>
      </pc:sldChg>
      <pc:sldChg chg="modSp add del mod">
        <pc:chgData name="ELENA CAPPAI" userId="cfba2ff0-692c-4fe4-a0d7-31451dec56f3" providerId="ADAL" clId="{0E1042EF-94C1-4950-8646-2F83410C538B}" dt="2022-07-11T07:00:36.809" v="1995" actId="47"/>
        <pc:sldMkLst>
          <pc:docMk/>
          <pc:sldMk cId="2509108238" sldId="271"/>
        </pc:sldMkLst>
        <pc:spChg chg="mod">
          <ac:chgData name="ELENA CAPPAI" userId="cfba2ff0-692c-4fe4-a0d7-31451dec56f3" providerId="ADAL" clId="{0E1042EF-94C1-4950-8646-2F83410C538B}" dt="2022-07-10T15:02:36.591" v="1593" actId="20577"/>
          <ac:spMkLst>
            <pc:docMk/>
            <pc:sldMk cId="2509108238" sldId="271"/>
            <ac:spMk id="3" creationId="{53A3C5D5-F745-A9C0-D77C-89FF5FDA0245}"/>
          </ac:spMkLst>
        </pc:spChg>
        <pc:spChg chg="mod">
          <ac:chgData name="ELENA CAPPAI" userId="cfba2ff0-692c-4fe4-a0d7-31451dec56f3" providerId="ADAL" clId="{0E1042EF-94C1-4950-8646-2F83410C538B}" dt="2022-07-10T15:01:58.416" v="1569" actId="12"/>
          <ac:spMkLst>
            <pc:docMk/>
            <pc:sldMk cId="2509108238" sldId="271"/>
            <ac:spMk id="5" creationId="{E6ACCF6F-7BD8-9FCE-DCC1-1D25FC54B432}"/>
          </ac:spMkLst>
        </pc:spChg>
      </pc:sldChg>
      <pc:sldChg chg="modSp add mod">
        <pc:chgData name="ELENA CAPPAI" userId="cfba2ff0-692c-4fe4-a0d7-31451dec56f3" providerId="ADAL" clId="{0E1042EF-94C1-4950-8646-2F83410C538B}" dt="2022-07-11T07:01:09.212" v="2002" actId="20577"/>
        <pc:sldMkLst>
          <pc:docMk/>
          <pc:sldMk cId="327430310" sldId="272"/>
        </pc:sldMkLst>
        <pc:spChg chg="mod">
          <ac:chgData name="ELENA CAPPAI" userId="cfba2ff0-692c-4fe4-a0d7-31451dec56f3" providerId="ADAL" clId="{0E1042EF-94C1-4950-8646-2F83410C538B}" dt="2022-07-11T07:01:09.212" v="2002" actId="20577"/>
          <ac:spMkLst>
            <pc:docMk/>
            <pc:sldMk cId="327430310" sldId="272"/>
            <ac:spMk id="3" creationId="{53A3C5D5-F745-A9C0-D77C-89FF5FDA0245}"/>
          </ac:spMkLst>
        </pc:spChg>
      </pc:sldChg>
      <pc:sldChg chg="addSp delSp modSp add mod">
        <pc:chgData name="ELENA CAPPAI" userId="cfba2ff0-692c-4fe4-a0d7-31451dec56f3" providerId="ADAL" clId="{0E1042EF-94C1-4950-8646-2F83410C538B}" dt="2022-07-11T07:01:29.800" v="2006" actId="1076"/>
        <pc:sldMkLst>
          <pc:docMk/>
          <pc:sldMk cId="1275312986" sldId="273"/>
        </pc:sldMkLst>
        <pc:spChg chg="mod">
          <ac:chgData name="ELENA CAPPAI" userId="cfba2ff0-692c-4fe4-a0d7-31451dec56f3" providerId="ADAL" clId="{0E1042EF-94C1-4950-8646-2F83410C538B}" dt="2022-07-11T07:01:25.234" v="2005" actId="20577"/>
          <ac:spMkLst>
            <pc:docMk/>
            <pc:sldMk cId="1275312986" sldId="273"/>
            <ac:spMk id="3" creationId="{53A3C5D5-F745-A9C0-D77C-89FF5FDA0245}"/>
          </ac:spMkLst>
        </pc:spChg>
        <pc:spChg chg="add del mod">
          <ac:chgData name="ELENA CAPPAI" userId="cfba2ff0-692c-4fe4-a0d7-31451dec56f3" providerId="ADAL" clId="{0E1042EF-94C1-4950-8646-2F83410C538B}" dt="2022-07-10T15:03:23.191" v="1620" actId="478"/>
          <ac:spMkLst>
            <pc:docMk/>
            <pc:sldMk cId="1275312986" sldId="273"/>
            <ac:spMk id="4" creationId="{BC8B01F1-D758-84FD-D5E4-342C237BAB44}"/>
          </ac:spMkLst>
        </pc:spChg>
        <pc:spChg chg="del mod">
          <ac:chgData name="ELENA CAPPAI" userId="cfba2ff0-692c-4fe4-a0d7-31451dec56f3" providerId="ADAL" clId="{0E1042EF-94C1-4950-8646-2F83410C538B}" dt="2022-07-10T15:03:03.436" v="1617" actId="21"/>
          <ac:spMkLst>
            <pc:docMk/>
            <pc:sldMk cId="1275312986" sldId="273"/>
            <ac:spMk id="5" creationId="{E6ACCF6F-7BD8-9FCE-DCC1-1D25FC54B432}"/>
          </ac:spMkLst>
        </pc:spChg>
        <pc:graphicFrameChg chg="add mod modGraphic">
          <ac:chgData name="ELENA CAPPAI" userId="cfba2ff0-692c-4fe4-a0d7-31451dec56f3" providerId="ADAL" clId="{0E1042EF-94C1-4950-8646-2F83410C538B}" dt="2022-07-11T07:01:29.800" v="2006" actId="1076"/>
          <ac:graphicFrameMkLst>
            <pc:docMk/>
            <pc:sldMk cId="1275312986" sldId="273"/>
            <ac:graphicFrameMk id="2" creationId="{D0DEE768-0D89-D59C-C67F-D2D6673C5C67}"/>
          </ac:graphicFrameMkLst>
        </pc:graphicFrameChg>
      </pc:sldChg>
      <pc:sldMasterChg chg="delSldLayout">
        <pc:chgData name="ELENA CAPPAI" userId="cfba2ff0-692c-4fe4-a0d7-31451dec56f3" providerId="ADAL" clId="{0E1042EF-94C1-4950-8646-2F83410C538B}" dt="2022-07-10T15:07:56.081" v="1885" actId="47"/>
        <pc:sldMasterMkLst>
          <pc:docMk/>
          <pc:sldMasterMk cId="0" sldId="2147483648"/>
        </pc:sldMasterMkLst>
        <pc:sldLayoutChg chg="del">
          <pc:chgData name="ELENA CAPPAI" userId="cfba2ff0-692c-4fe4-a0d7-31451dec56f3" providerId="ADAL" clId="{0E1042EF-94C1-4950-8646-2F83410C538B}" dt="2022-07-10T15:07:56.081" v="1885" actId="47"/>
          <pc:sldLayoutMkLst>
            <pc:docMk/>
            <pc:sldMasterMk cId="0" sldId="2147483648"/>
            <pc:sldLayoutMk cId="3434574114" sldId="2147483658"/>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EF2A0D-49D6-4A06-87A7-E41C2A714BD9}" type="doc">
      <dgm:prSet loTypeId="urn:microsoft.com/office/officeart/2005/8/layout/process1" loCatId="process" qsTypeId="urn:microsoft.com/office/officeart/2005/8/quickstyle/simple4" qsCatId="simple" csTypeId="urn:microsoft.com/office/officeart/2005/8/colors/accent2_1" csCatId="accent2" phldr="1"/>
      <dgm:spPr/>
    </dgm:pt>
    <dgm:pt modelId="{E1447BC7-68E6-4666-9500-C6C5A84A8A16}">
      <dgm:prSet phldrT="[Testo]" custT="1"/>
      <dgm:spPr/>
      <dgm:t>
        <a:bodyPr/>
        <a:lstStyle/>
        <a:p>
          <a:r>
            <a:rPr lang="it-IT" sz="1400" dirty="0">
              <a:latin typeface="Raleway" pitchFamily="2" charset="0"/>
            </a:rPr>
            <a:t>Almeno 24 ore nell’ambito dell’</a:t>
          </a:r>
        </a:p>
        <a:p>
          <a:r>
            <a:rPr lang="it-IT" sz="1400" dirty="0">
              <a:latin typeface="Raleway" pitchFamily="2" charset="0"/>
            </a:rPr>
            <a:t>Educazione Civica</a:t>
          </a:r>
        </a:p>
      </dgm:t>
    </dgm:pt>
    <dgm:pt modelId="{ABCCBDBD-168C-40F8-BA9C-0DB5A8C153E2}" type="parTrans" cxnId="{4226CA34-B341-4D9F-BA5F-0F9F3899290D}">
      <dgm:prSet/>
      <dgm:spPr/>
      <dgm:t>
        <a:bodyPr/>
        <a:lstStyle/>
        <a:p>
          <a:endParaRPr lang="it-IT" sz="1600"/>
        </a:p>
      </dgm:t>
    </dgm:pt>
    <dgm:pt modelId="{81A94822-BF58-4694-9D42-713FE3BEE62E}" type="sibTrans" cxnId="{4226CA34-B341-4D9F-BA5F-0F9F3899290D}">
      <dgm:prSet custT="1"/>
      <dgm:spPr/>
      <dgm:t>
        <a:bodyPr/>
        <a:lstStyle/>
        <a:p>
          <a:endParaRPr lang="it-IT" sz="5400"/>
        </a:p>
      </dgm:t>
    </dgm:pt>
    <dgm:pt modelId="{8C319A65-79AD-4CD4-B4CB-A12062D3E314}">
      <dgm:prSet phldrT="[Testo]" custT="1"/>
      <dgm:spPr/>
      <dgm:t>
        <a:bodyPr/>
        <a:lstStyle/>
        <a:p>
          <a:r>
            <a:rPr lang="it-IT" sz="1400" dirty="0">
              <a:latin typeface="Raleway" pitchFamily="2" charset="0"/>
            </a:rPr>
            <a:t>Tutti i docenti.</a:t>
          </a:r>
        </a:p>
        <a:p>
          <a:r>
            <a:rPr lang="it-IT" sz="1400" dirty="0">
              <a:latin typeface="Raleway" pitchFamily="2" charset="0"/>
            </a:rPr>
            <a:t>Con particolare riferimento a quelli dell’area umanistica</a:t>
          </a:r>
        </a:p>
      </dgm:t>
    </dgm:pt>
    <dgm:pt modelId="{7FCF06FA-42C7-47B1-BA05-8228F6EA1650}" type="parTrans" cxnId="{FDDD2CD5-03B7-402E-87B8-87B2EF9D822F}">
      <dgm:prSet/>
      <dgm:spPr/>
      <dgm:t>
        <a:bodyPr/>
        <a:lstStyle/>
        <a:p>
          <a:endParaRPr lang="it-IT" sz="1600"/>
        </a:p>
      </dgm:t>
    </dgm:pt>
    <dgm:pt modelId="{7861EE6E-9652-4C6B-8223-3102BD0A4ACE}" type="sibTrans" cxnId="{FDDD2CD5-03B7-402E-87B8-87B2EF9D822F}">
      <dgm:prSet custT="1"/>
      <dgm:spPr/>
      <dgm:t>
        <a:bodyPr/>
        <a:lstStyle/>
        <a:p>
          <a:endParaRPr lang="it-IT" sz="5400"/>
        </a:p>
      </dgm:t>
    </dgm:pt>
    <dgm:pt modelId="{9802A49D-ED27-4A9B-8D57-D68D9F077CE0}">
      <dgm:prSet phldrT="[Testo]" custT="1"/>
      <dgm:spPr/>
      <dgm:t>
        <a:bodyPr/>
        <a:lstStyle/>
        <a:p>
          <a:r>
            <a:rPr lang="it-IT" sz="1400" dirty="0">
              <a:latin typeface="Raleway" pitchFamily="2" charset="0"/>
            </a:rPr>
            <a:t>25 ore di accompagnamento formativo e progettuale da parte di INDIRE</a:t>
          </a:r>
        </a:p>
      </dgm:t>
    </dgm:pt>
    <dgm:pt modelId="{14A0E513-0173-46FF-8A84-52876C883F01}" type="parTrans" cxnId="{168ED586-73FB-4CF4-ACC8-4AB373A1F002}">
      <dgm:prSet/>
      <dgm:spPr/>
      <dgm:t>
        <a:bodyPr/>
        <a:lstStyle/>
        <a:p>
          <a:endParaRPr lang="it-IT" sz="1600"/>
        </a:p>
      </dgm:t>
    </dgm:pt>
    <dgm:pt modelId="{B83938BA-DA00-4A40-81E9-C8FD85A38AA7}" type="sibTrans" cxnId="{168ED586-73FB-4CF4-ACC8-4AB373A1F002}">
      <dgm:prSet custT="1"/>
      <dgm:spPr/>
      <dgm:t>
        <a:bodyPr/>
        <a:lstStyle/>
        <a:p>
          <a:endParaRPr lang="it-IT" sz="5400"/>
        </a:p>
      </dgm:t>
    </dgm:pt>
    <dgm:pt modelId="{8DE4BD46-F057-4BD2-9601-DC7F8BB6F327}">
      <dgm:prSet phldrT="[Testo]" custT="1"/>
      <dgm:spPr/>
      <dgm:t>
        <a:bodyPr/>
        <a:lstStyle/>
        <a:p>
          <a:r>
            <a:rPr lang="it-IT" sz="1400" dirty="0">
              <a:latin typeface="Raleway" pitchFamily="2" charset="0"/>
            </a:rPr>
            <a:t>Documentazione e restituzione</a:t>
          </a:r>
        </a:p>
      </dgm:t>
    </dgm:pt>
    <dgm:pt modelId="{33DF3B8B-8543-467A-9ACF-84519D0A9F12}" type="parTrans" cxnId="{C4F674B5-0E1B-42B6-9304-99D85B5A1CEB}">
      <dgm:prSet/>
      <dgm:spPr/>
      <dgm:t>
        <a:bodyPr/>
        <a:lstStyle/>
        <a:p>
          <a:endParaRPr lang="it-IT" sz="1600"/>
        </a:p>
      </dgm:t>
    </dgm:pt>
    <dgm:pt modelId="{5A2AF8AD-302B-489F-9A92-848429CBEC95}" type="sibTrans" cxnId="{C4F674B5-0E1B-42B6-9304-99D85B5A1CEB}">
      <dgm:prSet/>
      <dgm:spPr/>
      <dgm:t>
        <a:bodyPr/>
        <a:lstStyle/>
        <a:p>
          <a:endParaRPr lang="it-IT" sz="1600"/>
        </a:p>
      </dgm:t>
    </dgm:pt>
    <dgm:pt modelId="{F7333AD5-5F14-4698-A4FE-B1823DD71CA5}" type="pres">
      <dgm:prSet presAssocID="{CEEF2A0D-49D6-4A06-87A7-E41C2A714BD9}" presName="Name0" presStyleCnt="0">
        <dgm:presLayoutVars>
          <dgm:dir/>
          <dgm:resizeHandles val="exact"/>
        </dgm:presLayoutVars>
      </dgm:prSet>
      <dgm:spPr/>
    </dgm:pt>
    <dgm:pt modelId="{2F63DEBC-4680-49BF-B171-7DE9960B2998}" type="pres">
      <dgm:prSet presAssocID="{E1447BC7-68E6-4666-9500-C6C5A84A8A16}" presName="node" presStyleLbl="node1" presStyleIdx="0" presStyleCnt="4">
        <dgm:presLayoutVars>
          <dgm:bulletEnabled val="1"/>
        </dgm:presLayoutVars>
      </dgm:prSet>
      <dgm:spPr/>
    </dgm:pt>
    <dgm:pt modelId="{8DE94E41-181E-4EFF-8825-EFCA9ACC1D3B}" type="pres">
      <dgm:prSet presAssocID="{81A94822-BF58-4694-9D42-713FE3BEE62E}" presName="sibTrans" presStyleLbl="sibTrans2D1" presStyleIdx="0" presStyleCnt="3"/>
      <dgm:spPr/>
    </dgm:pt>
    <dgm:pt modelId="{6A1BAB3E-68F5-40CD-B953-5527110A10EC}" type="pres">
      <dgm:prSet presAssocID="{81A94822-BF58-4694-9D42-713FE3BEE62E}" presName="connectorText" presStyleLbl="sibTrans2D1" presStyleIdx="0" presStyleCnt="3"/>
      <dgm:spPr/>
    </dgm:pt>
    <dgm:pt modelId="{A6252B79-EFEF-4924-9F14-168F71198F38}" type="pres">
      <dgm:prSet presAssocID="{8C319A65-79AD-4CD4-B4CB-A12062D3E314}" presName="node" presStyleLbl="node1" presStyleIdx="1" presStyleCnt="4">
        <dgm:presLayoutVars>
          <dgm:bulletEnabled val="1"/>
        </dgm:presLayoutVars>
      </dgm:prSet>
      <dgm:spPr/>
    </dgm:pt>
    <dgm:pt modelId="{C6E17A90-F1F4-4F8D-8A44-C63E27155491}" type="pres">
      <dgm:prSet presAssocID="{7861EE6E-9652-4C6B-8223-3102BD0A4ACE}" presName="sibTrans" presStyleLbl="sibTrans2D1" presStyleIdx="1" presStyleCnt="3"/>
      <dgm:spPr/>
    </dgm:pt>
    <dgm:pt modelId="{62197842-4289-4D9A-8AB0-8A656E9F868C}" type="pres">
      <dgm:prSet presAssocID="{7861EE6E-9652-4C6B-8223-3102BD0A4ACE}" presName="connectorText" presStyleLbl="sibTrans2D1" presStyleIdx="1" presStyleCnt="3"/>
      <dgm:spPr/>
    </dgm:pt>
    <dgm:pt modelId="{8190EFBB-3A51-4710-9552-42E0B3609FD0}" type="pres">
      <dgm:prSet presAssocID="{9802A49D-ED27-4A9B-8D57-D68D9F077CE0}" presName="node" presStyleLbl="node1" presStyleIdx="2" presStyleCnt="4">
        <dgm:presLayoutVars>
          <dgm:bulletEnabled val="1"/>
        </dgm:presLayoutVars>
      </dgm:prSet>
      <dgm:spPr/>
    </dgm:pt>
    <dgm:pt modelId="{512CE72D-B40A-46C9-9E51-C3B7482A8438}" type="pres">
      <dgm:prSet presAssocID="{B83938BA-DA00-4A40-81E9-C8FD85A38AA7}" presName="sibTrans" presStyleLbl="sibTrans2D1" presStyleIdx="2" presStyleCnt="3"/>
      <dgm:spPr/>
    </dgm:pt>
    <dgm:pt modelId="{603C0B2A-1AE0-4E0F-87CA-18ADEE19B98A}" type="pres">
      <dgm:prSet presAssocID="{B83938BA-DA00-4A40-81E9-C8FD85A38AA7}" presName="connectorText" presStyleLbl="sibTrans2D1" presStyleIdx="2" presStyleCnt="3"/>
      <dgm:spPr/>
    </dgm:pt>
    <dgm:pt modelId="{E3C5684D-6A10-4189-8B52-34B3C5D7C9E6}" type="pres">
      <dgm:prSet presAssocID="{8DE4BD46-F057-4BD2-9601-DC7F8BB6F327}" presName="node" presStyleLbl="node1" presStyleIdx="3" presStyleCnt="4">
        <dgm:presLayoutVars>
          <dgm:bulletEnabled val="1"/>
        </dgm:presLayoutVars>
      </dgm:prSet>
      <dgm:spPr/>
    </dgm:pt>
  </dgm:ptLst>
  <dgm:cxnLst>
    <dgm:cxn modelId="{5D37CE03-8034-4D3D-B416-BF7F293FC9EE}" type="presOf" srcId="{B83938BA-DA00-4A40-81E9-C8FD85A38AA7}" destId="{512CE72D-B40A-46C9-9E51-C3B7482A8438}" srcOrd="0" destOrd="0" presId="urn:microsoft.com/office/officeart/2005/8/layout/process1"/>
    <dgm:cxn modelId="{89376D05-98BA-46F7-A7EA-6281AABE30F8}" type="presOf" srcId="{9802A49D-ED27-4A9B-8D57-D68D9F077CE0}" destId="{8190EFBB-3A51-4710-9552-42E0B3609FD0}" srcOrd="0" destOrd="0" presId="urn:microsoft.com/office/officeart/2005/8/layout/process1"/>
    <dgm:cxn modelId="{6C58E12E-36CD-45C1-8162-6F2ED9601EFF}" type="presOf" srcId="{7861EE6E-9652-4C6B-8223-3102BD0A4ACE}" destId="{C6E17A90-F1F4-4F8D-8A44-C63E27155491}" srcOrd="0" destOrd="0" presId="urn:microsoft.com/office/officeart/2005/8/layout/process1"/>
    <dgm:cxn modelId="{4226CA34-B341-4D9F-BA5F-0F9F3899290D}" srcId="{CEEF2A0D-49D6-4A06-87A7-E41C2A714BD9}" destId="{E1447BC7-68E6-4666-9500-C6C5A84A8A16}" srcOrd="0" destOrd="0" parTransId="{ABCCBDBD-168C-40F8-BA9C-0DB5A8C153E2}" sibTransId="{81A94822-BF58-4694-9D42-713FE3BEE62E}"/>
    <dgm:cxn modelId="{DE83DA3E-A451-4134-A4E6-3877D4411C74}" type="presOf" srcId="{B83938BA-DA00-4A40-81E9-C8FD85A38AA7}" destId="{603C0B2A-1AE0-4E0F-87CA-18ADEE19B98A}" srcOrd="1" destOrd="0" presId="urn:microsoft.com/office/officeart/2005/8/layout/process1"/>
    <dgm:cxn modelId="{B207935A-1692-4710-A3F5-107EE79AD6CA}" type="presOf" srcId="{E1447BC7-68E6-4666-9500-C6C5A84A8A16}" destId="{2F63DEBC-4680-49BF-B171-7DE9960B2998}" srcOrd="0" destOrd="0" presId="urn:microsoft.com/office/officeart/2005/8/layout/process1"/>
    <dgm:cxn modelId="{40B0B77C-44DD-4D32-90A0-4E249447EFA9}" type="presOf" srcId="{7861EE6E-9652-4C6B-8223-3102BD0A4ACE}" destId="{62197842-4289-4D9A-8AB0-8A656E9F868C}" srcOrd="1" destOrd="0" presId="urn:microsoft.com/office/officeart/2005/8/layout/process1"/>
    <dgm:cxn modelId="{168ED586-73FB-4CF4-ACC8-4AB373A1F002}" srcId="{CEEF2A0D-49D6-4A06-87A7-E41C2A714BD9}" destId="{9802A49D-ED27-4A9B-8D57-D68D9F077CE0}" srcOrd="2" destOrd="0" parTransId="{14A0E513-0173-46FF-8A84-52876C883F01}" sibTransId="{B83938BA-DA00-4A40-81E9-C8FD85A38AA7}"/>
    <dgm:cxn modelId="{4648918D-4F55-4365-B629-A84AA96D80CC}" type="presOf" srcId="{CEEF2A0D-49D6-4A06-87A7-E41C2A714BD9}" destId="{F7333AD5-5F14-4698-A4FE-B1823DD71CA5}" srcOrd="0" destOrd="0" presId="urn:microsoft.com/office/officeart/2005/8/layout/process1"/>
    <dgm:cxn modelId="{99BBF099-5932-4D9B-95BD-435F39969B9F}" type="presOf" srcId="{8C319A65-79AD-4CD4-B4CB-A12062D3E314}" destId="{A6252B79-EFEF-4924-9F14-168F71198F38}" srcOrd="0" destOrd="0" presId="urn:microsoft.com/office/officeart/2005/8/layout/process1"/>
    <dgm:cxn modelId="{D7CA5AA1-D377-47DC-8CB7-722DA4CC1D24}" type="presOf" srcId="{81A94822-BF58-4694-9D42-713FE3BEE62E}" destId="{6A1BAB3E-68F5-40CD-B953-5527110A10EC}" srcOrd="1" destOrd="0" presId="urn:microsoft.com/office/officeart/2005/8/layout/process1"/>
    <dgm:cxn modelId="{C4F674B5-0E1B-42B6-9304-99D85B5A1CEB}" srcId="{CEEF2A0D-49D6-4A06-87A7-E41C2A714BD9}" destId="{8DE4BD46-F057-4BD2-9601-DC7F8BB6F327}" srcOrd="3" destOrd="0" parTransId="{33DF3B8B-8543-467A-9ACF-84519D0A9F12}" sibTransId="{5A2AF8AD-302B-489F-9A92-848429CBEC95}"/>
    <dgm:cxn modelId="{8B6D7AC7-FAA7-498B-84BE-75CF4D7FB9AF}" type="presOf" srcId="{81A94822-BF58-4694-9D42-713FE3BEE62E}" destId="{8DE94E41-181E-4EFF-8825-EFCA9ACC1D3B}" srcOrd="0" destOrd="0" presId="urn:microsoft.com/office/officeart/2005/8/layout/process1"/>
    <dgm:cxn modelId="{FDDD2CD5-03B7-402E-87B8-87B2EF9D822F}" srcId="{CEEF2A0D-49D6-4A06-87A7-E41C2A714BD9}" destId="{8C319A65-79AD-4CD4-B4CB-A12062D3E314}" srcOrd="1" destOrd="0" parTransId="{7FCF06FA-42C7-47B1-BA05-8228F6EA1650}" sibTransId="{7861EE6E-9652-4C6B-8223-3102BD0A4ACE}"/>
    <dgm:cxn modelId="{E68089F8-1E18-4D74-9BF7-F1BE610BDE1E}" type="presOf" srcId="{8DE4BD46-F057-4BD2-9601-DC7F8BB6F327}" destId="{E3C5684D-6A10-4189-8B52-34B3C5D7C9E6}" srcOrd="0" destOrd="0" presId="urn:microsoft.com/office/officeart/2005/8/layout/process1"/>
    <dgm:cxn modelId="{61ACC9EA-A092-4165-A954-69E5638B8319}" type="presParOf" srcId="{F7333AD5-5F14-4698-A4FE-B1823DD71CA5}" destId="{2F63DEBC-4680-49BF-B171-7DE9960B2998}" srcOrd="0" destOrd="0" presId="urn:microsoft.com/office/officeart/2005/8/layout/process1"/>
    <dgm:cxn modelId="{5982B9E8-2B53-49E6-9CB0-4E94796F62A5}" type="presParOf" srcId="{F7333AD5-5F14-4698-A4FE-B1823DD71CA5}" destId="{8DE94E41-181E-4EFF-8825-EFCA9ACC1D3B}" srcOrd="1" destOrd="0" presId="urn:microsoft.com/office/officeart/2005/8/layout/process1"/>
    <dgm:cxn modelId="{42E96CFD-A63D-4E99-847F-B0F5FAB34903}" type="presParOf" srcId="{8DE94E41-181E-4EFF-8825-EFCA9ACC1D3B}" destId="{6A1BAB3E-68F5-40CD-B953-5527110A10EC}" srcOrd="0" destOrd="0" presId="urn:microsoft.com/office/officeart/2005/8/layout/process1"/>
    <dgm:cxn modelId="{0649BFEA-402E-48C2-9236-1F28363CA394}" type="presParOf" srcId="{F7333AD5-5F14-4698-A4FE-B1823DD71CA5}" destId="{A6252B79-EFEF-4924-9F14-168F71198F38}" srcOrd="2" destOrd="0" presId="urn:microsoft.com/office/officeart/2005/8/layout/process1"/>
    <dgm:cxn modelId="{1B122264-D22F-4B45-916A-5E2C6138CE87}" type="presParOf" srcId="{F7333AD5-5F14-4698-A4FE-B1823DD71CA5}" destId="{C6E17A90-F1F4-4F8D-8A44-C63E27155491}" srcOrd="3" destOrd="0" presId="urn:microsoft.com/office/officeart/2005/8/layout/process1"/>
    <dgm:cxn modelId="{97B16547-2CFC-4306-A294-A62CB6CDCCFF}" type="presParOf" srcId="{C6E17A90-F1F4-4F8D-8A44-C63E27155491}" destId="{62197842-4289-4D9A-8AB0-8A656E9F868C}" srcOrd="0" destOrd="0" presId="urn:microsoft.com/office/officeart/2005/8/layout/process1"/>
    <dgm:cxn modelId="{03E6B8E0-7D5E-4E53-9A10-C0B6E05F25E5}" type="presParOf" srcId="{F7333AD5-5F14-4698-A4FE-B1823DD71CA5}" destId="{8190EFBB-3A51-4710-9552-42E0B3609FD0}" srcOrd="4" destOrd="0" presId="urn:microsoft.com/office/officeart/2005/8/layout/process1"/>
    <dgm:cxn modelId="{FAB056A1-AEBE-487E-B269-7A0F168F550D}" type="presParOf" srcId="{F7333AD5-5F14-4698-A4FE-B1823DD71CA5}" destId="{512CE72D-B40A-46C9-9E51-C3B7482A8438}" srcOrd="5" destOrd="0" presId="urn:microsoft.com/office/officeart/2005/8/layout/process1"/>
    <dgm:cxn modelId="{0F3B3B79-42B9-42FF-B804-8AFADC497F37}" type="presParOf" srcId="{512CE72D-B40A-46C9-9E51-C3B7482A8438}" destId="{603C0B2A-1AE0-4E0F-87CA-18ADEE19B98A}" srcOrd="0" destOrd="0" presId="urn:microsoft.com/office/officeart/2005/8/layout/process1"/>
    <dgm:cxn modelId="{39A2EA3B-F549-4739-ADA3-6C1A75AB580C}" type="presParOf" srcId="{F7333AD5-5F14-4698-A4FE-B1823DD71CA5}" destId="{E3C5684D-6A10-4189-8B52-34B3C5D7C9E6}"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63DEBC-4680-49BF-B171-7DE9960B2998}">
      <dsp:nvSpPr>
        <dsp:cNvPr id="0" name=""/>
        <dsp:cNvSpPr/>
      </dsp:nvSpPr>
      <dsp:spPr>
        <a:xfrm>
          <a:off x="7761" y="1957711"/>
          <a:ext cx="1606683" cy="1228077"/>
        </a:xfrm>
        <a:prstGeom prst="roundRect">
          <a:avLst>
            <a:gd name="adj" fmla="val 10000"/>
          </a:avLst>
        </a:prstGeom>
        <a:gradFill rotWithShape="0">
          <a:gsLst>
            <a:gs pos="0">
              <a:schemeClr val="lt1">
                <a:hueOff val="0"/>
                <a:satOff val="0"/>
                <a:lumOff val="0"/>
                <a:alphaOff val="0"/>
                <a:tint val="100000"/>
                <a:shade val="100000"/>
                <a:satMod val="129999"/>
              </a:schemeClr>
            </a:gs>
            <a:gs pos="100000">
              <a:schemeClr val="lt1">
                <a:hueOff val="0"/>
                <a:satOff val="0"/>
                <a:lumOff val="0"/>
                <a:alphaOff val="0"/>
                <a:tint val="50000"/>
                <a:shade val="100000"/>
                <a:satMod val="350000"/>
              </a:schemeClr>
            </a:gs>
          </a:gsLst>
          <a:lin ang="16200000" scaled="0"/>
        </a:gradFill>
        <a:ln>
          <a:noFill/>
        </a:ln>
        <a:effectLst>
          <a:outerShdw blurRad="381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latin typeface="Raleway" pitchFamily="2" charset="0"/>
            </a:rPr>
            <a:t>Almeno 24 ore nell’ambito dell’</a:t>
          </a:r>
        </a:p>
        <a:p>
          <a:pPr marL="0" lvl="0" indent="0" algn="ctr" defTabSz="622300">
            <a:lnSpc>
              <a:spcPct val="90000"/>
            </a:lnSpc>
            <a:spcBef>
              <a:spcPct val="0"/>
            </a:spcBef>
            <a:spcAft>
              <a:spcPct val="35000"/>
            </a:spcAft>
            <a:buNone/>
          </a:pPr>
          <a:r>
            <a:rPr lang="it-IT" sz="1400" kern="1200" dirty="0">
              <a:latin typeface="Raleway" pitchFamily="2" charset="0"/>
            </a:rPr>
            <a:t>Educazione Civica</a:t>
          </a:r>
        </a:p>
      </dsp:txBody>
      <dsp:txXfrm>
        <a:off x="43730" y="1993680"/>
        <a:ext cx="1534745" cy="1156139"/>
      </dsp:txXfrm>
    </dsp:sp>
    <dsp:sp modelId="{8DE94E41-181E-4EFF-8825-EFCA9ACC1D3B}">
      <dsp:nvSpPr>
        <dsp:cNvPr id="0" name=""/>
        <dsp:cNvSpPr/>
      </dsp:nvSpPr>
      <dsp:spPr>
        <a:xfrm>
          <a:off x="1775113" y="2372521"/>
          <a:ext cx="340616" cy="398457"/>
        </a:xfrm>
        <a:prstGeom prst="rightArrow">
          <a:avLst>
            <a:gd name="adj1" fmla="val 60000"/>
            <a:gd name="adj2" fmla="val 50000"/>
          </a:avLst>
        </a:prstGeom>
        <a:gradFill rotWithShape="0">
          <a:gsLst>
            <a:gs pos="0">
              <a:schemeClr val="accent2">
                <a:tint val="60000"/>
                <a:hueOff val="0"/>
                <a:satOff val="0"/>
                <a:lumOff val="0"/>
                <a:alphaOff val="0"/>
                <a:tint val="100000"/>
                <a:shade val="100000"/>
                <a:satMod val="129999"/>
              </a:schemeClr>
            </a:gs>
            <a:gs pos="100000">
              <a:schemeClr val="accent2">
                <a:tint val="60000"/>
                <a:hueOff val="0"/>
                <a:satOff val="0"/>
                <a:lumOff val="0"/>
                <a:alphaOff val="0"/>
                <a:tint val="50000"/>
                <a:shade val="100000"/>
                <a:satMod val="350000"/>
              </a:schemeClr>
            </a:gs>
          </a:gsLst>
          <a:lin ang="16200000" scaled="0"/>
        </a:gradFill>
        <a:ln>
          <a:noFill/>
        </a:ln>
        <a:effectLst>
          <a:outerShdw blurRad="381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400300">
            <a:lnSpc>
              <a:spcPct val="90000"/>
            </a:lnSpc>
            <a:spcBef>
              <a:spcPct val="0"/>
            </a:spcBef>
            <a:spcAft>
              <a:spcPct val="35000"/>
            </a:spcAft>
            <a:buNone/>
          </a:pPr>
          <a:endParaRPr lang="it-IT" sz="5400" kern="1200"/>
        </a:p>
      </dsp:txBody>
      <dsp:txXfrm>
        <a:off x="1775113" y="2452212"/>
        <a:ext cx="238431" cy="239075"/>
      </dsp:txXfrm>
    </dsp:sp>
    <dsp:sp modelId="{A6252B79-EFEF-4924-9F14-168F71198F38}">
      <dsp:nvSpPr>
        <dsp:cNvPr id="0" name=""/>
        <dsp:cNvSpPr/>
      </dsp:nvSpPr>
      <dsp:spPr>
        <a:xfrm>
          <a:off x="2257118" y="1957711"/>
          <a:ext cx="1606683" cy="1228077"/>
        </a:xfrm>
        <a:prstGeom prst="roundRect">
          <a:avLst>
            <a:gd name="adj" fmla="val 10000"/>
          </a:avLst>
        </a:prstGeom>
        <a:gradFill rotWithShape="0">
          <a:gsLst>
            <a:gs pos="0">
              <a:schemeClr val="lt1">
                <a:hueOff val="0"/>
                <a:satOff val="0"/>
                <a:lumOff val="0"/>
                <a:alphaOff val="0"/>
                <a:tint val="100000"/>
                <a:shade val="100000"/>
                <a:satMod val="129999"/>
              </a:schemeClr>
            </a:gs>
            <a:gs pos="100000">
              <a:schemeClr val="lt1">
                <a:hueOff val="0"/>
                <a:satOff val="0"/>
                <a:lumOff val="0"/>
                <a:alphaOff val="0"/>
                <a:tint val="50000"/>
                <a:shade val="100000"/>
                <a:satMod val="350000"/>
              </a:schemeClr>
            </a:gs>
          </a:gsLst>
          <a:lin ang="16200000" scaled="0"/>
        </a:gradFill>
        <a:ln>
          <a:noFill/>
        </a:ln>
        <a:effectLst>
          <a:outerShdw blurRad="381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latin typeface="Raleway" pitchFamily="2" charset="0"/>
            </a:rPr>
            <a:t>Tutti i docenti.</a:t>
          </a:r>
        </a:p>
        <a:p>
          <a:pPr marL="0" lvl="0" indent="0" algn="ctr" defTabSz="622300">
            <a:lnSpc>
              <a:spcPct val="90000"/>
            </a:lnSpc>
            <a:spcBef>
              <a:spcPct val="0"/>
            </a:spcBef>
            <a:spcAft>
              <a:spcPct val="35000"/>
            </a:spcAft>
            <a:buNone/>
          </a:pPr>
          <a:r>
            <a:rPr lang="it-IT" sz="1400" kern="1200" dirty="0">
              <a:latin typeface="Raleway" pitchFamily="2" charset="0"/>
            </a:rPr>
            <a:t>Con particolare riferimento a quelli dell’area umanistica</a:t>
          </a:r>
        </a:p>
      </dsp:txBody>
      <dsp:txXfrm>
        <a:off x="2293087" y="1993680"/>
        <a:ext cx="1534745" cy="1156139"/>
      </dsp:txXfrm>
    </dsp:sp>
    <dsp:sp modelId="{C6E17A90-F1F4-4F8D-8A44-C63E27155491}">
      <dsp:nvSpPr>
        <dsp:cNvPr id="0" name=""/>
        <dsp:cNvSpPr/>
      </dsp:nvSpPr>
      <dsp:spPr>
        <a:xfrm>
          <a:off x="4024470" y="2372521"/>
          <a:ext cx="340616" cy="398457"/>
        </a:xfrm>
        <a:prstGeom prst="rightArrow">
          <a:avLst>
            <a:gd name="adj1" fmla="val 60000"/>
            <a:gd name="adj2" fmla="val 50000"/>
          </a:avLst>
        </a:prstGeom>
        <a:gradFill rotWithShape="0">
          <a:gsLst>
            <a:gs pos="0">
              <a:schemeClr val="accent2">
                <a:tint val="60000"/>
                <a:hueOff val="0"/>
                <a:satOff val="0"/>
                <a:lumOff val="0"/>
                <a:alphaOff val="0"/>
                <a:tint val="100000"/>
                <a:shade val="100000"/>
                <a:satMod val="129999"/>
              </a:schemeClr>
            </a:gs>
            <a:gs pos="100000">
              <a:schemeClr val="accent2">
                <a:tint val="60000"/>
                <a:hueOff val="0"/>
                <a:satOff val="0"/>
                <a:lumOff val="0"/>
                <a:alphaOff val="0"/>
                <a:tint val="50000"/>
                <a:shade val="100000"/>
                <a:satMod val="350000"/>
              </a:schemeClr>
            </a:gs>
          </a:gsLst>
          <a:lin ang="16200000" scaled="0"/>
        </a:gradFill>
        <a:ln>
          <a:noFill/>
        </a:ln>
        <a:effectLst>
          <a:outerShdw blurRad="381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400300">
            <a:lnSpc>
              <a:spcPct val="90000"/>
            </a:lnSpc>
            <a:spcBef>
              <a:spcPct val="0"/>
            </a:spcBef>
            <a:spcAft>
              <a:spcPct val="35000"/>
            </a:spcAft>
            <a:buNone/>
          </a:pPr>
          <a:endParaRPr lang="it-IT" sz="5400" kern="1200"/>
        </a:p>
      </dsp:txBody>
      <dsp:txXfrm>
        <a:off x="4024470" y="2452212"/>
        <a:ext cx="238431" cy="239075"/>
      </dsp:txXfrm>
    </dsp:sp>
    <dsp:sp modelId="{8190EFBB-3A51-4710-9552-42E0B3609FD0}">
      <dsp:nvSpPr>
        <dsp:cNvPr id="0" name=""/>
        <dsp:cNvSpPr/>
      </dsp:nvSpPr>
      <dsp:spPr>
        <a:xfrm>
          <a:off x="4506475" y="1957711"/>
          <a:ext cx="1606683" cy="1228077"/>
        </a:xfrm>
        <a:prstGeom prst="roundRect">
          <a:avLst>
            <a:gd name="adj" fmla="val 10000"/>
          </a:avLst>
        </a:prstGeom>
        <a:gradFill rotWithShape="0">
          <a:gsLst>
            <a:gs pos="0">
              <a:schemeClr val="lt1">
                <a:hueOff val="0"/>
                <a:satOff val="0"/>
                <a:lumOff val="0"/>
                <a:alphaOff val="0"/>
                <a:tint val="100000"/>
                <a:shade val="100000"/>
                <a:satMod val="129999"/>
              </a:schemeClr>
            </a:gs>
            <a:gs pos="100000">
              <a:schemeClr val="lt1">
                <a:hueOff val="0"/>
                <a:satOff val="0"/>
                <a:lumOff val="0"/>
                <a:alphaOff val="0"/>
                <a:tint val="50000"/>
                <a:shade val="100000"/>
                <a:satMod val="350000"/>
              </a:schemeClr>
            </a:gs>
          </a:gsLst>
          <a:lin ang="16200000" scaled="0"/>
        </a:gradFill>
        <a:ln>
          <a:noFill/>
        </a:ln>
        <a:effectLst>
          <a:outerShdw blurRad="381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latin typeface="Raleway" pitchFamily="2" charset="0"/>
            </a:rPr>
            <a:t>25 ore di accompagnamento formativo e progettuale da parte di INDIRE</a:t>
          </a:r>
        </a:p>
      </dsp:txBody>
      <dsp:txXfrm>
        <a:off x="4542444" y="1993680"/>
        <a:ext cx="1534745" cy="1156139"/>
      </dsp:txXfrm>
    </dsp:sp>
    <dsp:sp modelId="{512CE72D-B40A-46C9-9E51-C3B7482A8438}">
      <dsp:nvSpPr>
        <dsp:cNvPr id="0" name=""/>
        <dsp:cNvSpPr/>
      </dsp:nvSpPr>
      <dsp:spPr>
        <a:xfrm>
          <a:off x="6273826" y="2372521"/>
          <a:ext cx="340616" cy="398457"/>
        </a:xfrm>
        <a:prstGeom prst="rightArrow">
          <a:avLst>
            <a:gd name="adj1" fmla="val 60000"/>
            <a:gd name="adj2" fmla="val 50000"/>
          </a:avLst>
        </a:prstGeom>
        <a:gradFill rotWithShape="0">
          <a:gsLst>
            <a:gs pos="0">
              <a:schemeClr val="accent2">
                <a:tint val="60000"/>
                <a:hueOff val="0"/>
                <a:satOff val="0"/>
                <a:lumOff val="0"/>
                <a:alphaOff val="0"/>
                <a:tint val="100000"/>
                <a:shade val="100000"/>
                <a:satMod val="129999"/>
              </a:schemeClr>
            </a:gs>
            <a:gs pos="100000">
              <a:schemeClr val="accent2">
                <a:tint val="60000"/>
                <a:hueOff val="0"/>
                <a:satOff val="0"/>
                <a:lumOff val="0"/>
                <a:alphaOff val="0"/>
                <a:tint val="50000"/>
                <a:shade val="100000"/>
                <a:satMod val="350000"/>
              </a:schemeClr>
            </a:gs>
          </a:gsLst>
          <a:lin ang="16200000" scaled="0"/>
        </a:gradFill>
        <a:ln>
          <a:noFill/>
        </a:ln>
        <a:effectLst>
          <a:outerShdw blurRad="381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400300">
            <a:lnSpc>
              <a:spcPct val="90000"/>
            </a:lnSpc>
            <a:spcBef>
              <a:spcPct val="0"/>
            </a:spcBef>
            <a:spcAft>
              <a:spcPct val="35000"/>
            </a:spcAft>
            <a:buNone/>
          </a:pPr>
          <a:endParaRPr lang="it-IT" sz="5400" kern="1200"/>
        </a:p>
      </dsp:txBody>
      <dsp:txXfrm>
        <a:off x="6273826" y="2452212"/>
        <a:ext cx="238431" cy="239075"/>
      </dsp:txXfrm>
    </dsp:sp>
    <dsp:sp modelId="{E3C5684D-6A10-4189-8B52-34B3C5D7C9E6}">
      <dsp:nvSpPr>
        <dsp:cNvPr id="0" name=""/>
        <dsp:cNvSpPr/>
      </dsp:nvSpPr>
      <dsp:spPr>
        <a:xfrm>
          <a:off x="6755831" y="1957711"/>
          <a:ext cx="1606683" cy="1228077"/>
        </a:xfrm>
        <a:prstGeom prst="roundRect">
          <a:avLst>
            <a:gd name="adj" fmla="val 10000"/>
          </a:avLst>
        </a:prstGeom>
        <a:gradFill rotWithShape="0">
          <a:gsLst>
            <a:gs pos="0">
              <a:schemeClr val="lt1">
                <a:hueOff val="0"/>
                <a:satOff val="0"/>
                <a:lumOff val="0"/>
                <a:alphaOff val="0"/>
                <a:tint val="100000"/>
                <a:shade val="100000"/>
                <a:satMod val="129999"/>
              </a:schemeClr>
            </a:gs>
            <a:gs pos="100000">
              <a:schemeClr val="lt1">
                <a:hueOff val="0"/>
                <a:satOff val="0"/>
                <a:lumOff val="0"/>
                <a:alphaOff val="0"/>
                <a:tint val="50000"/>
                <a:shade val="100000"/>
                <a:satMod val="350000"/>
              </a:schemeClr>
            </a:gs>
          </a:gsLst>
          <a:lin ang="16200000" scaled="0"/>
        </a:gradFill>
        <a:ln>
          <a:noFill/>
        </a:ln>
        <a:effectLst>
          <a:outerShdw blurRad="381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latin typeface="Raleway" pitchFamily="2" charset="0"/>
            </a:rPr>
            <a:t>Documentazione e restituzione</a:t>
          </a:r>
        </a:p>
      </dsp:txBody>
      <dsp:txXfrm>
        <a:off x="6791800" y="1993680"/>
        <a:ext cx="1534745" cy="115613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lstStyle/>
          <a:p>
            <a:r>
              <a:rPr lang="it-IT" dirty="0" err="1"/>
              <a:t>BOSELLI:Quest’anno</a:t>
            </a:r>
            <a:r>
              <a:rPr lang="it-IT" dirty="0"/>
              <a:t> hanno partecipato 27 classi, e di queste 9 sono del corso per adulti.</a:t>
            </a:r>
          </a:p>
        </p:txBody>
      </p:sp>
    </p:spTree>
    <p:extLst>
      <p:ext uri="{BB962C8B-B14F-4D97-AF65-F5344CB8AC3E}">
        <p14:creationId xmlns:p14="http://schemas.microsoft.com/office/powerpoint/2010/main" val="4053355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11" name="Titolo Testo"/>
          <p:cNvSpPr txBox="1">
            <a:spLocks noGrp="1"/>
          </p:cNvSpPr>
          <p:nvPr>
            <p:ph type="title"/>
          </p:nvPr>
        </p:nvSpPr>
        <p:spPr>
          <a:xfrm>
            <a:off x="685800" y="1597819"/>
            <a:ext cx="7772400" cy="1102521"/>
          </a:xfrm>
          <a:prstGeom prst="rect">
            <a:avLst/>
          </a:prstGeom>
        </p:spPr>
        <p:txBody>
          <a:bodyPr/>
          <a:lstStyle/>
          <a:p>
            <a:r>
              <a:t>Titolo Testo</a:t>
            </a:r>
          </a:p>
        </p:txBody>
      </p:sp>
      <p:sp>
        <p:nvSpPr>
          <p:cNvPr id="12" name="Corpo livello uno…"/>
          <p:cNvSpPr txBox="1">
            <a:spLocks noGrp="1"/>
          </p:cNvSpPr>
          <p:nvPr>
            <p:ph type="body" sz="quarter" idx="1"/>
          </p:nvPr>
        </p:nvSpPr>
        <p:spPr>
          <a:xfrm>
            <a:off x="1371600" y="2914650"/>
            <a:ext cx="6400800" cy="131445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olo e contenuto">
    <p:spTree>
      <p:nvGrpSpPr>
        <p:cNvPr id="1" name=""/>
        <p:cNvGrpSpPr/>
        <p:nvPr/>
      </p:nvGrpSpPr>
      <p:grpSpPr>
        <a:xfrm>
          <a:off x="0" y="0"/>
          <a:ext cx="0" cy="0"/>
          <a:chOff x="0" y="0"/>
          <a:chExt cx="0" cy="0"/>
        </a:xfrm>
      </p:grpSpPr>
      <p:sp>
        <p:nvSpPr>
          <p:cNvPr id="20" name="Titolo Testo"/>
          <p:cNvSpPr txBox="1">
            <a:spLocks noGrp="1"/>
          </p:cNvSpPr>
          <p:nvPr>
            <p:ph type="title"/>
          </p:nvPr>
        </p:nvSpPr>
        <p:spPr>
          <a:prstGeom prst="rect">
            <a:avLst/>
          </a:prstGeom>
        </p:spPr>
        <p:txBody>
          <a:bodyPr/>
          <a:lstStyle/>
          <a:p>
            <a:r>
              <a:t>Titolo Testo</a:t>
            </a:r>
          </a:p>
        </p:txBody>
      </p:sp>
      <p:sp>
        <p:nvSpPr>
          <p:cNvPr id="21" name="Corpo livello uno…"/>
          <p:cNvSpPr txBox="1">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22"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Intestazione sezione">
    <p:spTree>
      <p:nvGrpSpPr>
        <p:cNvPr id="1" name=""/>
        <p:cNvGrpSpPr/>
        <p:nvPr/>
      </p:nvGrpSpPr>
      <p:grpSpPr>
        <a:xfrm>
          <a:off x="0" y="0"/>
          <a:ext cx="0" cy="0"/>
          <a:chOff x="0" y="0"/>
          <a:chExt cx="0" cy="0"/>
        </a:xfrm>
      </p:grpSpPr>
      <p:sp>
        <p:nvSpPr>
          <p:cNvPr id="29" name="Titolo Testo"/>
          <p:cNvSpPr txBox="1">
            <a:spLocks noGrp="1"/>
          </p:cNvSpPr>
          <p:nvPr>
            <p:ph type="title"/>
          </p:nvPr>
        </p:nvSpPr>
        <p:spPr>
          <a:xfrm>
            <a:off x="722312" y="3305176"/>
            <a:ext cx="7772401" cy="1021558"/>
          </a:xfrm>
          <a:prstGeom prst="rect">
            <a:avLst/>
          </a:prstGeom>
        </p:spPr>
        <p:txBody>
          <a:bodyPr anchor="t"/>
          <a:lstStyle>
            <a:lvl1pPr algn="l">
              <a:defRPr sz="4000" b="1" cap="all"/>
            </a:lvl1pPr>
          </a:lstStyle>
          <a:p>
            <a:r>
              <a:t>Titolo Testo</a:t>
            </a:r>
          </a:p>
        </p:txBody>
      </p:sp>
      <p:sp>
        <p:nvSpPr>
          <p:cNvPr id="30" name="Corpo livello uno…"/>
          <p:cNvSpPr txBox="1">
            <a:spLocks noGrp="1"/>
          </p:cNvSpPr>
          <p:nvPr>
            <p:ph type="body" sz="quarter" idx="1"/>
          </p:nvPr>
        </p:nvSpPr>
        <p:spPr>
          <a:xfrm>
            <a:off x="722312" y="2180033"/>
            <a:ext cx="7772401" cy="1125142"/>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31"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uto 2">
    <p:spTree>
      <p:nvGrpSpPr>
        <p:cNvPr id="1" name=""/>
        <p:cNvGrpSpPr/>
        <p:nvPr/>
      </p:nvGrpSpPr>
      <p:grpSpPr>
        <a:xfrm>
          <a:off x="0" y="0"/>
          <a:ext cx="0" cy="0"/>
          <a:chOff x="0" y="0"/>
          <a:chExt cx="0" cy="0"/>
        </a:xfrm>
      </p:grpSpPr>
      <p:sp>
        <p:nvSpPr>
          <p:cNvPr id="38" name="Titolo Testo"/>
          <p:cNvSpPr txBox="1">
            <a:spLocks noGrp="1"/>
          </p:cNvSpPr>
          <p:nvPr>
            <p:ph type="title"/>
          </p:nvPr>
        </p:nvSpPr>
        <p:spPr>
          <a:prstGeom prst="rect">
            <a:avLst/>
          </a:prstGeom>
        </p:spPr>
        <p:txBody>
          <a:bodyPr/>
          <a:lstStyle/>
          <a:p>
            <a:r>
              <a:t>Titolo Testo</a:t>
            </a:r>
          </a:p>
        </p:txBody>
      </p:sp>
      <p:sp>
        <p:nvSpPr>
          <p:cNvPr id="39" name="Corpo livello uno…"/>
          <p:cNvSpPr txBox="1">
            <a:spLocks noGrp="1"/>
          </p:cNvSpPr>
          <p:nvPr>
            <p:ph type="body" sz="half" idx="1"/>
          </p:nvPr>
        </p:nvSpPr>
        <p:spPr>
          <a:xfrm>
            <a:off x="457200" y="900112"/>
            <a:ext cx="4038600" cy="2545559"/>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Corpo livello uno</a:t>
            </a:r>
          </a:p>
          <a:p>
            <a:pPr lvl="1"/>
            <a:r>
              <a:t>Corpo livello due</a:t>
            </a:r>
          </a:p>
          <a:p>
            <a:pPr lvl="2"/>
            <a:r>
              <a:t>Corpo livello tre</a:t>
            </a:r>
          </a:p>
          <a:p>
            <a:pPr lvl="3"/>
            <a:r>
              <a:t>Corpo livello quattro</a:t>
            </a:r>
          </a:p>
          <a:p>
            <a:pPr lvl="4"/>
            <a:r>
              <a:t>Corpo livello cinque</a:t>
            </a:r>
          </a:p>
        </p:txBody>
      </p:sp>
      <p:sp>
        <p:nvSpPr>
          <p:cNvPr id="40"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nfronto">
    <p:spTree>
      <p:nvGrpSpPr>
        <p:cNvPr id="1" name=""/>
        <p:cNvGrpSpPr/>
        <p:nvPr/>
      </p:nvGrpSpPr>
      <p:grpSpPr>
        <a:xfrm>
          <a:off x="0" y="0"/>
          <a:ext cx="0" cy="0"/>
          <a:chOff x="0" y="0"/>
          <a:chExt cx="0" cy="0"/>
        </a:xfrm>
      </p:grpSpPr>
      <p:sp>
        <p:nvSpPr>
          <p:cNvPr id="47" name="Titolo Testo"/>
          <p:cNvSpPr txBox="1">
            <a:spLocks noGrp="1"/>
          </p:cNvSpPr>
          <p:nvPr>
            <p:ph type="title"/>
          </p:nvPr>
        </p:nvSpPr>
        <p:spPr>
          <a:prstGeom prst="rect">
            <a:avLst/>
          </a:prstGeom>
        </p:spPr>
        <p:txBody>
          <a:bodyPr/>
          <a:lstStyle/>
          <a:p>
            <a:r>
              <a:t>Titolo Testo</a:t>
            </a:r>
          </a:p>
        </p:txBody>
      </p:sp>
      <p:sp>
        <p:nvSpPr>
          <p:cNvPr id="48" name="Corpo livello uno…"/>
          <p:cNvSpPr txBox="1">
            <a:spLocks noGrp="1"/>
          </p:cNvSpPr>
          <p:nvPr>
            <p:ph type="body" sz="quarter" idx="1"/>
          </p:nvPr>
        </p:nvSpPr>
        <p:spPr>
          <a:xfrm>
            <a:off x="457200" y="1151333"/>
            <a:ext cx="4040188" cy="479824"/>
          </a:xfrm>
          <a:prstGeom prst="rect">
            <a:avLst/>
          </a:prstGeom>
        </p:spPr>
        <p:txBody>
          <a:bodyPr anchor="b"/>
          <a:lstStyle>
            <a:lvl1pPr marL="0" indent="0">
              <a:spcBef>
                <a:spcPts val="500"/>
              </a:spcBef>
              <a:buSzTx/>
              <a:buFontTx/>
              <a:buNone/>
              <a:defRPr sz="2400" b="1"/>
            </a:lvl1pPr>
            <a:lvl2pPr marL="0" indent="0">
              <a:spcBef>
                <a:spcPts val="500"/>
              </a:spcBef>
              <a:buSzTx/>
              <a:buFontTx/>
              <a:buNone/>
              <a:defRPr sz="2400" b="1"/>
            </a:lvl2pPr>
            <a:lvl3pPr marL="0" indent="0">
              <a:spcBef>
                <a:spcPts val="500"/>
              </a:spcBef>
              <a:buSzTx/>
              <a:buFontTx/>
              <a:buNone/>
              <a:defRPr sz="2400" b="1"/>
            </a:lvl3pPr>
            <a:lvl4pPr marL="0" indent="0">
              <a:spcBef>
                <a:spcPts val="500"/>
              </a:spcBef>
              <a:buSzTx/>
              <a:buFontTx/>
              <a:buNone/>
              <a:defRPr sz="2400" b="1"/>
            </a:lvl4pPr>
            <a:lvl5pPr marL="0" indent="0">
              <a:spcBef>
                <a:spcPts val="500"/>
              </a:spcBef>
              <a:buSzTx/>
              <a:buFontTx/>
              <a:buNone/>
              <a:defRPr sz="2400" b="1"/>
            </a:lvl5pPr>
          </a:lstStyle>
          <a:p>
            <a:r>
              <a:t>Corpo livello uno</a:t>
            </a:r>
          </a:p>
          <a:p>
            <a:pPr lvl="1"/>
            <a:r>
              <a:t>Corpo livello due</a:t>
            </a:r>
          </a:p>
          <a:p>
            <a:pPr lvl="2"/>
            <a:r>
              <a:t>Corpo livello tre</a:t>
            </a:r>
          </a:p>
          <a:p>
            <a:pPr lvl="3"/>
            <a:r>
              <a:t>Corpo livello quattro</a:t>
            </a:r>
          </a:p>
          <a:p>
            <a:pPr lvl="4"/>
            <a:r>
              <a:t>Corpo livello cinque</a:t>
            </a:r>
          </a:p>
        </p:txBody>
      </p:sp>
      <p:sp>
        <p:nvSpPr>
          <p:cNvPr id="49" name="Segnaposto testo 4"/>
          <p:cNvSpPr>
            <a:spLocks noGrp="1"/>
          </p:cNvSpPr>
          <p:nvPr>
            <p:ph type="body" sz="quarter" idx="13"/>
          </p:nvPr>
        </p:nvSpPr>
        <p:spPr>
          <a:xfrm>
            <a:off x="4645026" y="1151333"/>
            <a:ext cx="4041777" cy="479824"/>
          </a:xfrm>
          <a:prstGeom prst="rect">
            <a:avLst/>
          </a:prstGeom>
        </p:spPr>
        <p:txBody>
          <a:bodyPr anchor="b"/>
          <a:lstStyle/>
          <a:p>
            <a:pPr marL="332613" indent="-332613" defTabSz="443484">
              <a:spcBef>
                <a:spcPts val="600"/>
              </a:spcBef>
              <a:defRPr sz="3104"/>
            </a:pPr>
            <a:endParaRPr/>
          </a:p>
        </p:txBody>
      </p:sp>
      <p:sp>
        <p:nvSpPr>
          <p:cNvPr id="50"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olo titolo">
    <p:spTree>
      <p:nvGrpSpPr>
        <p:cNvPr id="1" name=""/>
        <p:cNvGrpSpPr/>
        <p:nvPr/>
      </p:nvGrpSpPr>
      <p:grpSpPr>
        <a:xfrm>
          <a:off x="0" y="0"/>
          <a:ext cx="0" cy="0"/>
          <a:chOff x="0" y="0"/>
          <a:chExt cx="0" cy="0"/>
        </a:xfrm>
      </p:grpSpPr>
      <p:sp>
        <p:nvSpPr>
          <p:cNvPr id="57" name="Titolo Testo"/>
          <p:cNvSpPr txBox="1">
            <a:spLocks noGrp="1"/>
          </p:cNvSpPr>
          <p:nvPr>
            <p:ph type="title"/>
          </p:nvPr>
        </p:nvSpPr>
        <p:spPr>
          <a:prstGeom prst="rect">
            <a:avLst/>
          </a:prstGeom>
        </p:spPr>
        <p:txBody>
          <a:bodyPr/>
          <a:lstStyle/>
          <a:p>
            <a:r>
              <a:t>Titolo Testo</a:t>
            </a:r>
          </a:p>
        </p:txBody>
      </p:sp>
      <p:sp>
        <p:nvSpPr>
          <p:cNvPr id="58"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uoto">
    <p:spTree>
      <p:nvGrpSpPr>
        <p:cNvPr id="1" name=""/>
        <p:cNvGrpSpPr/>
        <p:nvPr/>
      </p:nvGrpSpPr>
      <p:grpSpPr>
        <a:xfrm>
          <a:off x="0" y="0"/>
          <a:ext cx="0" cy="0"/>
          <a:chOff x="0" y="0"/>
          <a:chExt cx="0" cy="0"/>
        </a:xfrm>
      </p:grpSpPr>
      <p:sp>
        <p:nvSpPr>
          <p:cNvPr id="6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uto con didascalia">
    <p:spTree>
      <p:nvGrpSpPr>
        <p:cNvPr id="1" name=""/>
        <p:cNvGrpSpPr/>
        <p:nvPr/>
      </p:nvGrpSpPr>
      <p:grpSpPr>
        <a:xfrm>
          <a:off x="0" y="0"/>
          <a:ext cx="0" cy="0"/>
          <a:chOff x="0" y="0"/>
          <a:chExt cx="0" cy="0"/>
        </a:xfrm>
      </p:grpSpPr>
      <p:sp>
        <p:nvSpPr>
          <p:cNvPr id="72" name="Titolo Testo"/>
          <p:cNvSpPr txBox="1">
            <a:spLocks noGrp="1"/>
          </p:cNvSpPr>
          <p:nvPr>
            <p:ph type="title"/>
          </p:nvPr>
        </p:nvSpPr>
        <p:spPr>
          <a:xfrm>
            <a:off x="457201" y="204785"/>
            <a:ext cx="3008315" cy="871540"/>
          </a:xfrm>
          <a:prstGeom prst="rect">
            <a:avLst/>
          </a:prstGeom>
        </p:spPr>
        <p:txBody>
          <a:bodyPr anchor="b"/>
          <a:lstStyle>
            <a:lvl1pPr algn="l">
              <a:defRPr sz="2000" b="1"/>
            </a:lvl1pPr>
          </a:lstStyle>
          <a:p>
            <a:r>
              <a:t>Titolo Testo</a:t>
            </a:r>
          </a:p>
        </p:txBody>
      </p:sp>
      <p:sp>
        <p:nvSpPr>
          <p:cNvPr id="73" name="Corpo livello uno…"/>
          <p:cNvSpPr txBox="1">
            <a:spLocks noGrp="1"/>
          </p:cNvSpPr>
          <p:nvPr>
            <p:ph type="body" idx="1"/>
          </p:nvPr>
        </p:nvSpPr>
        <p:spPr>
          <a:xfrm>
            <a:off x="3575050" y="204788"/>
            <a:ext cx="5111750" cy="4389836"/>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74" name="Segnaposto testo 3"/>
          <p:cNvSpPr>
            <a:spLocks noGrp="1"/>
          </p:cNvSpPr>
          <p:nvPr>
            <p:ph type="body" sz="half" idx="13"/>
          </p:nvPr>
        </p:nvSpPr>
        <p:spPr>
          <a:xfrm>
            <a:off x="457199" y="1076326"/>
            <a:ext cx="3008317" cy="3518297"/>
          </a:xfrm>
          <a:prstGeom prst="rect">
            <a:avLst/>
          </a:prstGeom>
        </p:spPr>
        <p:txBody>
          <a:bodyPr/>
          <a:lstStyle/>
          <a:p>
            <a:endParaRPr/>
          </a:p>
        </p:txBody>
      </p:sp>
      <p:sp>
        <p:nvSpPr>
          <p:cNvPr id="7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magine con didascalia">
    <p:spTree>
      <p:nvGrpSpPr>
        <p:cNvPr id="1" name=""/>
        <p:cNvGrpSpPr/>
        <p:nvPr/>
      </p:nvGrpSpPr>
      <p:grpSpPr>
        <a:xfrm>
          <a:off x="0" y="0"/>
          <a:ext cx="0" cy="0"/>
          <a:chOff x="0" y="0"/>
          <a:chExt cx="0" cy="0"/>
        </a:xfrm>
      </p:grpSpPr>
      <p:sp>
        <p:nvSpPr>
          <p:cNvPr id="82" name="Titolo Testo"/>
          <p:cNvSpPr txBox="1">
            <a:spLocks noGrp="1"/>
          </p:cNvSpPr>
          <p:nvPr>
            <p:ph type="title"/>
          </p:nvPr>
        </p:nvSpPr>
        <p:spPr>
          <a:xfrm>
            <a:off x="1792288" y="3600450"/>
            <a:ext cx="5486402" cy="425054"/>
          </a:xfrm>
          <a:prstGeom prst="rect">
            <a:avLst/>
          </a:prstGeom>
        </p:spPr>
        <p:txBody>
          <a:bodyPr anchor="b"/>
          <a:lstStyle>
            <a:lvl1pPr algn="l">
              <a:defRPr sz="2000" b="1"/>
            </a:lvl1pPr>
          </a:lstStyle>
          <a:p>
            <a:r>
              <a:t>Titolo Testo</a:t>
            </a:r>
          </a:p>
        </p:txBody>
      </p:sp>
      <p:sp>
        <p:nvSpPr>
          <p:cNvPr id="83" name="Segnaposto immagine 2"/>
          <p:cNvSpPr>
            <a:spLocks noGrp="1"/>
          </p:cNvSpPr>
          <p:nvPr>
            <p:ph type="pic" sz="half" idx="13"/>
          </p:nvPr>
        </p:nvSpPr>
        <p:spPr>
          <a:xfrm>
            <a:off x="1792288" y="459581"/>
            <a:ext cx="5486402" cy="3086101"/>
          </a:xfrm>
          <a:prstGeom prst="rect">
            <a:avLst/>
          </a:prstGeom>
        </p:spPr>
        <p:txBody>
          <a:bodyPr lIns="91439" tIns="45719" rIns="91439" bIns="45719">
            <a:noAutofit/>
          </a:bodyPr>
          <a:lstStyle/>
          <a:p>
            <a:endParaRPr/>
          </a:p>
        </p:txBody>
      </p:sp>
      <p:sp>
        <p:nvSpPr>
          <p:cNvPr id="84" name="Corpo livello uno…"/>
          <p:cNvSpPr txBox="1">
            <a:spLocks noGrp="1"/>
          </p:cNvSpPr>
          <p:nvPr>
            <p:ph type="body" sz="quarter" idx="1"/>
          </p:nvPr>
        </p:nvSpPr>
        <p:spPr>
          <a:xfrm>
            <a:off x="1792288" y="4025503"/>
            <a:ext cx="5486402" cy="603649"/>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Corpo livello uno</a:t>
            </a:r>
          </a:p>
          <a:p>
            <a:pPr lvl="1"/>
            <a:r>
              <a:t>Corpo livello due</a:t>
            </a:r>
          </a:p>
          <a:p>
            <a:pPr lvl="2"/>
            <a:r>
              <a:t>Corpo livello tre</a:t>
            </a:r>
          </a:p>
          <a:p>
            <a:pPr lvl="3"/>
            <a:r>
              <a:t>Corpo livello quattro</a:t>
            </a:r>
          </a:p>
          <a:p>
            <a:pPr lvl="4"/>
            <a:r>
              <a:t>Corpo livello cinque</a:t>
            </a:r>
          </a:p>
        </p:txBody>
      </p:sp>
      <p:sp>
        <p:nvSpPr>
          <p:cNvPr id="8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Testo"/>
          <p:cNvSpPr txBox="1">
            <a:spLocks noGrp="1"/>
          </p:cNvSpPr>
          <p:nvPr>
            <p:ph type="title"/>
          </p:nvPr>
        </p:nvSpPr>
        <p:spPr>
          <a:xfrm>
            <a:off x="457200" y="205978"/>
            <a:ext cx="8229600" cy="8572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Titolo Testo</a:t>
            </a:r>
          </a:p>
        </p:txBody>
      </p:sp>
      <p:sp>
        <p:nvSpPr>
          <p:cNvPr id="3" name="Corpo livello uno…"/>
          <p:cNvSpPr txBox="1">
            <a:spLocks noGrp="1"/>
          </p:cNvSpPr>
          <p:nvPr>
            <p:ph type="body" idx="1"/>
          </p:nvPr>
        </p:nvSpPr>
        <p:spPr>
          <a:xfrm>
            <a:off x="457200" y="1200150"/>
            <a:ext cx="8229600" cy="339447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a:spLocks noGrp="1"/>
          </p:cNvSpPr>
          <p:nvPr>
            <p:ph type="sldNum" sz="quarter" idx="2"/>
          </p:nvPr>
        </p:nvSpPr>
        <p:spPr>
          <a:xfrm>
            <a:off x="8428178" y="4780033"/>
            <a:ext cx="258623" cy="248304"/>
          </a:xfrm>
          <a:prstGeom prst="rect">
            <a:avLst/>
          </a:prstGeom>
          <a:ln w="12700">
            <a:miter lim="400000"/>
          </a:ln>
        </p:spPr>
        <p:txBody>
          <a:bodyPr wrap="none" lIns="45718" tIns="45718" rIns="45718" bIns="45718" anchor="ctr">
            <a:spAutoFit/>
          </a:bodyPr>
          <a:lstStyle>
            <a:lvl1pPr algn="r">
              <a:defRPr sz="1200">
                <a:solidFill>
                  <a:srgbClr val="888888"/>
                </a:solidFill>
                <a:latin typeface="+mn-lt"/>
                <a:ea typeface="+mn-ea"/>
                <a:cs typeface="+mn-cs"/>
                <a:sym typeface="Calibri"/>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elena.cappai@istruzione.it"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struzione.it/educazione_civica/"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4" name="Numero diapositiva"/>
          <p:cNvSpPr txBox="1">
            <a:spLocks noGrp="1"/>
          </p:cNvSpPr>
          <p:nvPr>
            <p:ph type="sldNum" sz="quarter" idx="4294967295"/>
          </p:nvPr>
        </p:nvSpPr>
        <p:spPr>
          <a:xfrm>
            <a:off x="8505420" y="4780033"/>
            <a:ext cx="181381" cy="24830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3A3C5D5-F745-A9C0-D77C-89FF5FDA0245}"/>
              </a:ext>
            </a:extLst>
          </p:cNvPr>
          <p:cNvSpPr txBox="1"/>
          <p:nvPr/>
        </p:nvSpPr>
        <p:spPr>
          <a:xfrm>
            <a:off x="770724" y="740367"/>
            <a:ext cx="7831015"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it-IT" sz="2800" dirty="0">
                <a:solidFill>
                  <a:schemeClr val="tx1">
                    <a:lumMod val="65000"/>
                    <a:lumOff val="35000"/>
                  </a:schemeClr>
                </a:solidFill>
                <a:effectLst>
                  <a:outerShdw blurRad="38100" dist="38100" dir="2700000" algn="tl">
                    <a:srgbClr val="000000">
                      <a:alpha val="43137"/>
                    </a:srgbClr>
                  </a:outerShdw>
                </a:effectLst>
                <a:latin typeface="Raleway"/>
              </a:rPr>
              <a:t>Perché PATHS?</a:t>
            </a:r>
          </a:p>
        </p:txBody>
      </p:sp>
      <p:sp>
        <p:nvSpPr>
          <p:cNvPr id="4" name="CasellaDiTesto 3">
            <a:extLst>
              <a:ext uri="{FF2B5EF4-FFF2-40B4-BE49-F238E27FC236}">
                <a16:creationId xmlns:a16="http://schemas.microsoft.com/office/drawing/2014/main" id="{A70B6A24-5C24-C4D9-B8C2-5F1A82E49A12}"/>
              </a:ext>
            </a:extLst>
          </p:cNvPr>
          <p:cNvSpPr txBox="1"/>
          <p:nvPr/>
        </p:nvSpPr>
        <p:spPr>
          <a:xfrm>
            <a:off x="618324" y="1459233"/>
            <a:ext cx="8314661" cy="25366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285750" indent="-285750" algn="just">
              <a:lnSpc>
                <a:spcPct val="150000"/>
              </a:lnSpc>
              <a:buFont typeface="Arial" panose="020B0604020202020204" pitchFamily="34" charset="0"/>
              <a:buChar char="•"/>
            </a:pPr>
            <a:r>
              <a:rPr lang="it-IT" dirty="0">
                <a:solidFill>
                  <a:schemeClr val="tx1"/>
                </a:solidFill>
                <a:latin typeface="Raleway"/>
              </a:rPr>
              <a:t>Il successo del modello</a:t>
            </a:r>
          </a:p>
          <a:p>
            <a:pPr marL="285750" indent="-285750" algn="just">
              <a:lnSpc>
                <a:spcPct val="150000"/>
              </a:lnSpc>
              <a:buFont typeface="Arial" panose="020B0604020202020204" pitchFamily="34" charset="0"/>
              <a:buChar char="•"/>
            </a:pPr>
            <a:r>
              <a:rPr lang="it-IT" dirty="0">
                <a:solidFill>
                  <a:schemeClr val="tx1"/>
                </a:solidFill>
                <a:latin typeface="Raleway"/>
              </a:rPr>
              <a:t>L’entusiasmo degli studenti</a:t>
            </a:r>
          </a:p>
          <a:p>
            <a:pPr marL="285750" indent="-285750" algn="just">
              <a:lnSpc>
                <a:spcPct val="150000"/>
              </a:lnSpc>
              <a:buFont typeface="Arial" panose="020B0604020202020204" pitchFamily="34" charset="0"/>
              <a:buChar char="•"/>
            </a:pPr>
            <a:r>
              <a:rPr lang="it-IT" dirty="0">
                <a:solidFill>
                  <a:schemeClr val="tx1"/>
                </a:solidFill>
                <a:latin typeface="Raleway"/>
              </a:rPr>
              <a:t>La sfida della condivisione delle pratiche</a:t>
            </a:r>
          </a:p>
          <a:p>
            <a:pPr marL="285750" indent="-285750" algn="just">
              <a:lnSpc>
                <a:spcPct val="150000"/>
              </a:lnSpc>
              <a:buFont typeface="Arial" panose="020B0604020202020204" pitchFamily="34" charset="0"/>
              <a:buChar char="•"/>
            </a:pPr>
            <a:r>
              <a:rPr lang="it-IT" dirty="0">
                <a:solidFill>
                  <a:schemeClr val="tx1"/>
                </a:solidFill>
                <a:latin typeface="Raleway"/>
              </a:rPr>
              <a:t>Un’idea di </a:t>
            </a:r>
            <a:r>
              <a:rPr lang="it-IT" b="1" dirty="0">
                <a:solidFill>
                  <a:schemeClr val="tx1"/>
                </a:solidFill>
                <a:latin typeface="Raleway"/>
              </a:rPr>
              <a:t>filosofia come azione problematizzante che aiuta a pensare con la propria testa  e luogo di collegamento tra le conoscenze</a:t>
            </a:r>
          </a:p>
          <a:p>
            <a:pPr marL="285750" indent="-285750" algn="just">
              <a:lnSpc>
                <a:spcPct val="150000"/>
              </a:lnSpc>
              <a:buFont typeface="Arial" panose="020B0604020202020204" pitchFamily="34" charset="0"/>
              <a:buChar char="•"/>
            </a:pPr>
            <a:r>
              <a:rPr lang="it-IT" dirty="0">
                <a:solidFill>
                  <a:schemeClr val="tx1"/>
                </a:solidFill>
                <a:latin typeface="Raleway"/>
              </a:rPr>
              <a:t>La realizzabilità all’interno del </a:t>
            </a:r>
            <a:r>
              <a:rPr lang="it-IT" b="1" dirty="0">
                <a:solidFill>
                  <a:schemeClr val="tx1"/>
                </a:solidFill>
                <a:latin typeface="Raleway"/>
              </a:rPr>
              <a:t>curricolo di Educazione Civica</a:t>
            </a:r>
          </a:p>
        </p:txBody>
      </p:sp>
    </p:spTree>
    <p:extLst>
      <p:ext uri="{BB962C8B-B14F-4D97-AF65-F5344CB8AC3E}">
        <p14:creationId xmlns:p14="http://schemas.microsoft.com/office/powerpoint/2010/main" val="401019610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3A3C5D5-F745-A9C0-D77C-89FF5FDA0245}"/>
              </a:ext>
            </a:extLst>
          </p:cNvPr>
          <p:cNvSpPr txBox="1"/>
          <p:nvPr/>
        </p:nvSpPr>
        <p:spPr>
          <a:xfrm>
            <a:off x="770724" y="740367"/>
            <a:ext cx="7831015"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it-IT" sz="2800" dirty="0">
                <a:solidFill>
                  <a:schemeClr val="tx1">
                    <a:lumMod val="65000"/>
                    <a:lumOff val="35000"/>
                  </a:schemeClr>
                </a:solidFill>
                <a:effectLst>
                  <a:outerShdw blurRad="38100" dist="38100" dir="2700000" algn="tl">
                    <a:srgbClr val="000000">
                      <a:alpha val="43137"/>
                    </a:srgbClr>
                  </a:outerShdw>
                </a:effectLst>
                <a:latin typeface="Raleway"/>
              </a:rPr>
              <a:t>La sperimentazione in Piemonte 1/3</a:t>
            </a:r>
          </a:p>
        </p:txBody>
      </p:sp>
      <p:sp>
        <p:nvSpPr>
          <p:cNvPr id="5" name="CasellaDiTesto 4">
            <a:extLst>
              <a:ext uri="{FF2B5EF4-FFF2-40B4-BE49-F238E27FC236}">
                <a16:creationId xmlns:a16="http://schemas.microsoft.com/office/drawing/2014/main" id="{E6ACCF6F-7BD8-9FCE-DCC1-1D25FC54B432}"/>
              </a:ext>
            </a:extLst>
          </p:cNvPr>
          <p:cNvSpPr txBox="1"/>
          <p:nvPr/>
        </p:nvSpPr>
        <p:spPr>
          <a:xfrm>
            <a:off x="653493" y="1664608"/>
            <a:ext cx="7552661" cy="28623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it-IT" dirty="0">
                <a:solidFill>
                  <a:schemeClr val="tx1"/>
                </a:solidFill>
                <a:latin typeface="Raleway"/>
              </a:rPr>
              <a:t>Aprile 2022: la proposta agli Istituti Tecnici e Professionali</a:t>
            </a:r>
          </a:p>
          <a:p>
            <a:endParaRPr lang="it-IT" dirty="0">
              <a:solidFill>
                <a:schemeClr val="tx1"/>
              </a:solidFill>
              <a:latin typeface="Raleway"/>
            </a:endParaRPr>
          </a:p>
          <a:p>
            <a:r>
              <a:rPr lang="it-IT" dirty="0">
                <a:solidFill>
                  <a:schemeClr val="tx1"/>
                </a:solidFill>
                <a:latin typeface="Raleway"/>
              </a:rPr>
              <a:t>Cornice valoriale: Utilizzare l’esercizio del domandare, al fine di rafforzare la ricerca di un orizzonte di senso che aiuta a definire la propria identità, anche in relazione agli altri e al contesto storico-culturale nel quale viviamo.</a:t>
            </a:r>
          </a:p>
          <a:p>
            <a:endParaRPr lang="it-IT" dirty="0">
              <a:solidFill>
                <a:schemeClr val="tx1"/>
              </a:solidFill>
              <a:latin typeface="Raleway"/>
            </a:endParaRPr>
          </a:p>
          <a:p>
            <a:r>
              <a:rPr lang="it-IT" dirty="0">
                <a:solidFill>
                  <a:schemeClr val="tx1"/>
                </a:solidFill>
                <a:latin typeface="Raleway"/>
              </a:rPr>
              <a:t>Cornice curricolare: Insegnamento trasversale dell’Educazione Civica a.s. 2022/23</a:t>
            </a:r>
          </a:p>
          <a:p>
            <a:endParaRPr lang="it-IT" dirty="0">
              <a:solidFill>
                <a:schemeClr val="tx1"/>
              </a:solidFill>
              <a:latin typeface="Raleway"/>
            </a:endParaRPr>
          </a:p>
        </p:txBody>
      </p:sp>
    </p:spTree>
    <p:extLst>
      <p:ext uri="{BB962C8B-B14F-4D97-AF65-F5344CB8AC3E}">
        <p14:creationId xmlns:p14="http://schemas.microsoft.com/office/powerpoint/2010/main" val="424640982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3A3C5D5-F745-A9C0-D77C-89FF5FDA0245}"/>
              </a:ext>
            </a:extLst>
          </p:cNvPr>
          <p:cNvSpPr txBox="1"/>
          <p:nvPr/>
        </p:nvSpPr>
        <p:spPr>
          <a:xfrm>
            <a:off x="770724" y="740367"/>
            <a:ext cx="7831015"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it-IT" sz="2800" dirty="0">
                <a:solidFill>
                  <a:schemeClr val="tx1">
                    <a:lumMod val="65000"/>
                    <a:lumOff val="35000"/>
                  </a:schemeClr>
                </a:solidFill>
                <a:effectLst>
                  <a:outerShdw blurRad="38100" dist="38100" dir="2700000" algn="tl">
                    <a:srgbClr val="000000">
                      <a:alpha val="43137"/>
                    </a:srgbClr>
                  </a:outerShdw>
                </a:effectLst>
                <a:latin typeface="Raleway"/>
              </a:rPr>
              <a:t>La sperimentazione in Piemonte 2/3</a:t>
            </a:r>
          </a:p>
        </p:txBody>
      </p:sp>
      <p:sp>
        <p:nvSpPr>
          <p:cNvPr id="5" name="CasellaDiTesto 4">
            <a:extLst>
              <a:ext uri="{FF2B5EF4-FFF2-40B4-BE49-F238E27FC236}">
                <a16:creationId xmlns:a16="http://schemas.microsoft.com/office/drawing/2014/main" id="{E6ACCF6F-7BD8-9FCE-DCC1-1D25FC54B432}"/>
              </a:ext>
            </a:extLst>
          </p:cNvPr>
          <p:cNvSpPr txBox="1"/>
          <p:nvPr/>
        </p:nvSpPr>
        <p:spPr>
          <a:xfrm>
            <a:off x="653493" y="1664608"/>
            <a:ext cx="7552661"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it-IT" dirty="0">
                <a:solidFill>
                  <a:schemeClr val="tx1"/>
                </a:solidFill>
                <a:latin typeface="Raleway"/>
              </a:rPr>
              <a:t>Giugno 2022: la risposta delle scuole</a:t>
            </a:r>
          </a:p>
          <a:p>
            <a:endParaRPr lang="it-IT" dirty="0">
              <a:solidFill>
                <a:schemeClr val="tx1"/>
              </a:solidFill>
              <a:latin typeface="Raleway"/>
            </a:endParaRPr>
          </a:p>
          <a:p>
            <a:pPr marL="285750" indent="-285750">
              <a:buFont typeface="Arial" panose="020B0604020202020204" pitchFamily="34" charset="0"/>
              <a:buChar char="•"/>
            </a:pPr>
            <a:r>
              <a:rPr lang="it-IT" dirty="0">
                <a:solidFill>
                  <a:schemeClr val="tx1"/>
                </a:solidFill>
                <a:latin typeface="Raleway"/>
              </a:rPr>
              <a:t>12 istituti disseminati sul territorio, statali e paritari</a:t>
            </a:r>
          </a:p>
          <a:p>
            <a:pPr marL="285750" indent="-285750">
              <a:buFont typeface="Arial" panose="020B0604020202020204" pitchFamily="34" charset="0"/>
              <a:buChar char="•"/>
            </a:pPr>
            <a:endParaRPr lang="it-IT" dirty="0">
              <a:solidFill>
                <a:schemeClr val="tx1"/>
              </a:solidFill>
              <a:latin typeface="Raleway"/>
            </a:endParaRPr>
          </a:p>
          <a:p>
            <a:pPr marL="285750" indent="-285750">
              <a:buFont typeface="Arial" panose="020B0604020202020204" pitchFamily="34" charset="0"/>
              <a:buChar char="•"/>
            </a:pPr>
            <a:r>
              <a:rPr lang="it-IT" dirty="0">
                <a:solidFill>
                  <a:schemeClr val="tx1"/>
                </a:solidFill>
                <a:latin typeface="Raleway"/>
              </a:rPr>
              <a:t>65 classi</a:t>
            </a:r>
          </a:p>
        </p:txBody>
      </p:sp>
    </p:spTree>
    <p:extLst>
      <p:ext uri="{BB962C8B-B14F-4D97-AF65-F5344CB8AC3E}">
        <p14:creationId xmlns:p14="http://schemas.microsoft.com/office/powerpoint/2010/main" val="32743031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3A3C5D5-F745-A9C0-D77C-89FF5FDA0245}"/>
              </a:ext>
            </a:extLst>
          </p:cNvPr>
          <p:cNvSpPr txBox="1"/>
          <p:nvPr/>
        </p:nvSpPr>
        <p:spPr>
          <a:xfrm>
            <a:off x="770724" y="740367"/>
            <a:ext cx="7831015"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it-IT" sz="2800" dirty="0">
                <a:solidFill>
                  <a:schemeClr val="tx1">
                    <a:lumMod val="65000"/>
                    <a:lumOff val="35000"/>
                  </a:schemeClr>
                </a:solidFill>
                <a:effectLst>
                  <a:outerShdw blurRad="38100" dist="38100" dir="2700000" algn="tl">
                    <a:srgbClr val="000000">
                      <a:alpha val="43137"/>
                    </a:srgbClr>
                  </a:outerShdw>
                </a:effectLst>
                <a:latin typeface="Raleway"/>
              </a:rPr>
              <a:t>La sperimentazione in Piemonte 3/3</a:t>
            </a:r>
          </a:p>
        </p:txBody>
      </p:sp>
      <p:graphicFrame>
        <p:nvGraphicFramePr>
          <p:cNvPr id="2" name="Diagramma 1">
            <a:extLst>
              <a:ext uri="{FF2B5EF4-FFF2-40B4-BE49-F238E27FC236}">
                <a16:creationId xmlns:a16="http://schemas.microsoft.com/office/drawing/2014/main" id="{D0DEE768-0D89-D59C-C67F-D2D6673C5C67}"/>
              </a:ext>
            </a:extLst>
          </p:cNvPr>
          <p:cNvGraphicFramePr/>
          <p:nvPr>
            <p:extLst>
              <p:ext uri="{D42A27DB-BD31-4B8C-83A1-F6EECF244321}">
                <p14:modId xmlns:p14="http://schemas.microsoft.com/office/powerpoint/2010/main" val="2616447467"/>
              </p:ext>
            </p:extLst>
          </p:nvPr>
        </p:nvGraphicFramePr>
        <p:xfrm>
          <a:off x="542261" y="89413"/>
          <a:ext cx="8370277" cy="5143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531298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C39A9949-D9CD-714D-D5B2-9C1DBE364AEB}"/>
              </a:ext>
            </a:extLst>
          </p:cNvPr>
          <p:cNvSpPr txBox="1"/>
          <p:nvPr/>
        </p:nvSpPr>
        <p:spPr>
          <a:xfrm>
            <a:off x="303539" y="2688059"/>
            <a:ext cx="8411613" cy="5232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2800" b="1" spc="30">
                <a:solidFill>
                  <a:srgbClr val="595959"/>
                </a:solidFill>
                <a:latin typeface="Raleway"/>
                <a:ea typeface="Raleway"/>
                <a:cs typeface="Raleway"/>
                <a:sym typeface="Raleway"/>
              </a:defRPr>
            </a:lvl1pPr>
          </a:lstStyle>
          <a:p>
            <a:r>
              <a:rPr lang="it-IT" dirty="0"/>
              <a:t>Grazie per l’attenzione</a:t>
            </a:r>
            <a:endParaRPr dirty="0"/>
          </a:p>
        </p:txBody>
      </p:sp>
      <p:sp>
        <p:nvSpPr>
          <p:cNvPr id="5" name="CasellaDiTesto 5">
            <a:extLst>
              <a:ext uri="{FF2B5EF4-FFF2-40B4-BE49-F238E27FC236}">
                <a16:creationId xmlns:a16="http://schemas.microsoft.com/office/drawing/2014/main" id="{E220827F-4677-8984-BD27-03524E674A4E}"/>
              </a:ext>
            </a:extLst>
          </p:cNvPr>
          <p:cNvSpPr txBox="1"/>
          <p:nvPr/>
        </p:nvSpPr>
        <p:spPr>
          <a:xfrm>
            <a:off x="303539" y="3360808"/>
            <a:ext cx="7184608" cy="9233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a:solidFill>
                  <a:srgbClr val="595959"/>
                </a:solidFill>
                <a:latin typeface="Raleway"/>
                <a:ea typeface="Raleway"/>
                <a:cs typeface="Raleway"/>
                <a:sym typeface="Raleway"/>
              </a:defRPr>
            </a:lvl1pPr>
          </a:lstStyle>
          <a:p>
            <a:r>
              <a:rPr lang="it-IT" dirty="0"/>
              <a:t>Elena Cappai</a:t>
            </a:r>
          </a:p>
          <a:p>
            <a:r>
              <a:rPr lang="it-IT" dirty="0"/>
              <a:t>Dirigente Tecnico – USR per il Piemonte</a:t>
            </a:r>
          </a:p>
          <a:p>
            <a:r>
              <a:rPr lang="it-IT" dirty="0" err="1">
                <a:hlinkClick r:id="rId3"/>
              </a:rPr>
              <a:t>elena.cappai@istruzione.it</a:t>
            </a:r>
            <a:r>
              <a:rPr lang="it-IT" dirty="0"/>
              <a:t> </a:t>
            </a:r>
            <a:endParaRPr dirty="0"/>
          </a:p>
        </p:txBody>
      </p:sp>
    </p:spTree>
    <p:extLst>
      <p:ext uri="{BB962C8B-B14F-4D97-AF65-F5344CB8AC3E}">
        <p14:creationId xmlns:p14="http://schemas.microsoft.com/office/powerpoint/2010/main" val="197009722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6" name="CasellaDiTesto 3"/>
          <p:cNvSpPr txBox="1"/>
          <p:nvPr/>
        </p:nvSpPr>
        <p:spPr>
          <a:xfrm>
            <a:off x="303539" y="2688059"/>
            <a:ext cx="8411613" cy="9541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2800" b="1" spc="30">
                <a:solidFill>
                  <a:srgbClr val="595959"/>
                </a:solidFill>
                <a:latin typeface="Raleway"/>
                <a:ea typeface="Raleway"/>
                <a:cs typeface="Raleway"/>
                <a:sym typeface="Raleway"/>
              </a:defRPr>
            </a:lvl1pPr>
          </a:lstStyle>
          <a:p>
            <a:r>
              <a:rPr lang="it-IT" dirty="0"/>
              <a:t>Sviluppare il pensiero critico nei tecnici e nei professionali</a:t>
            </a:r>
            <a:endParaRPr dirty="0"/>
          </a:p>
        </p:txBody>
      </p:sp>
      <p:sp>
        <p:nvSpPr>
          <p:cNvPr id="97" name="CasellaDiTesto 5"/>
          <p:cNvSpPr txBox="1"/>
          <p:nvPr/>
        </p:nvSpPr>
        <p:spPr>
          <a:xfrm>
            <a:off x="303539" y="3642162"/>
            <a:ext cx="7184608" cy="3708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a:solidFill>
                  <a:srgbClr val="595959"/>
                </a:solidFill>
                <a:latin typeface="Raleway"/>
                <a:ea typeface="Raleway"/>
                <a:cs typeface="Raleway"/>
                <a:sym typeface="Raleway"/>
              </a:defRPr>
            </a:lvl1pPr>
          </a:lstStyle>
          <a:p>
            <a:r>
              <a:rPr lang="it-IT" dirty="0"/>
              <a:t>Elena Cappai</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742F95F-C62B-8272-4670-CAF160CF114D}"/>
              </a:ext>
            </a:extLst>
          </p:cNvPr>
          <p:cNvSpPr txBox="1"/>
          <p:nvPr/>
        </p:nvSpPr>
        <p:spPr>
          <a:xfrm>
            <a:off x="1283541" y="1459233"/>
            <a:ext cx="4261476" cy="22250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285750" indent="-285750" algn="just">
              <a:lnSpc>
                <a:spcPct val="200000"/>
              </a:lnSpc>
              <a:buFont typeface="Arial" panose="020B0604020202020204" pitchFamily="34" charset="0"/>
              <a:buChar char="•"/>
            </a:pPr>
            <a:r>
              <a:rPr lang="it-IT" dirty="0">
                <a:solidFill>
                  <a:schemeClr val="tx1"/>
                </a:solidFill>
                <a:latin typeface="Raleway"/>
              </a:rPr>
              <a:t>La dimensione valoriale</a:t>
            </a:r>
          </a:p>
          <a:p>
            <a:pPr marL="285750" indent="-285750" algn="just">
              <a:lnSpc>
                <a:spcPct val="200000"/>
              </a:lnSpc>
              <a:buFont typeface="Arial" panose="020B0604020202020204" pitchFamily="34" charset="0"/>
              <a:buChar char="•"/>
            </a:pPr>
            <a:r>
              <a:rPr lang="it-IT" dirty="0">
                <a:solidFill>
                  <a:schemeClr val="tx1"/>
                </a:solidFill>
                <a:latin typeface="Raleway"/>
              </a:rPr>
              <a:t>La dimensione normativa</a:t>
            </a:r>
          </a:p>
          <a:p>
            <a:pPr marL="285750" indent="-285750" algn="just">
              <a:lnSpc>
                <a:spcPct val="200000"/>
              </a:lnSpc>
              <a:buFont typeface="Arial" panose="020B0604020202020204" pitchFamily="34" charset="0"/>
              <a:buChar char="•"/>
            </a:pPr>
            <a:r>
              <a:rPr lang="it-IT" dirty="0">
                <a:solidFill>
                  <a:schemeClr val="tx1"/>
                </a:solidFill>
                <a:latin typeface="Raleway"/>
              </a:rPr>
              <a:t>Il ruolo della scuola</a:t>
            </a:r>
          </a:p>
          <a:p>
            <a:pPr marL="285750" indent="-285750" algn="just">
              <a:lnSpc>
                <a:spcPct val="200000"/>
              </a:lnSpc>
              <a:buFont typeface="Arial" panose="020B0604020202020204" pitchFamily="34" charset="0"/>
              <a:buChar char="•"/>
            </a:pPr>
            <a:r>
              <a:rPr lang="it-IT" dirty="0">
                <a:solidFill>
                  <a:schemeClr val="tx1"/>
                </a:solidFill>
                <a:latin typeface="Raleway"/>
              </a:rPr>
              <a:t>L’impatto sulla comunità educante</a:t>
            </a:r>
          </a:p>
        </p:txBody>
      </p:sp>
      <p:sp>
        <p:nvSpPr>
          <p:cNvPr id="3" name="CasellaDiTesto 2">
            <a:extLst>
              <a:ext uri="{FF2B5EF4-FFF2-40B4-BE49-F238E27FC236}">
                <a16:creationId xmlns:a16="http://schemas.microsoft.com/office/drawing/2014/main" id="{53A3C5D5-F745-A9C0-D77C-89FF5FDA0245}"/>
              </a:ext>
            </a:extLst>
          </p:cNvPr>
          <p:cNvSpPr txBox="1"/>
          <p:nvPr/>
        </p:nvSpPr>
        <p:spPr>
          <a:xfrm>
            <a:off x="-178846" y="740367"/>
            <a:ext cx="7831015"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it-IT" sz="2800" dirty="0">
                <a:solidFill>
                  <a:schemeClr val="tx1">
                    <a:lumMod val="65000"/>
                    <a:lumOff val="35000"/>
                  </a:schemeClr>
                </a:solidFill>
                <a:effectLst>
                  <a:outerShdw blurRad="38100" dist="38100" dir="2700000" algn="tl">
                    <a:srgbClr val="000000">
                      <a:alpha val="43137"/>
                    </a:srgbClr>
                  </a:outerShdw>
                </a:effectLst>
                <a:latin typeface="Raleway"/>
              </a:rPr>
              <a:t>L’importanza del pensiero critico</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742F95F-C62B-8272-4670-CAF160CF114D}"/>
              </a:ext>
            </a:extLst>
          </p:cNvPr>
          <p:cNvSpPr txBox="1"/>
          <p:nvPr/>
        </p:nvSpPr>
        <p:spPr>
          <a:xfrm>
            <a:off x="287078" y="935341"/>
            <a:ext cx="8314661" cy="28623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indent="0" algn="just">
              <a:buNone/>
            </a:pPr>
            <a:r>
              <a:rPr lang="it-IT" dirty="0">
                <a:solidFill>
                  <a:schemeClr val="tx1"/>
                </a:solidFill>
                <a:latin typeface="Raleway"/>
              </a:rPr>
              <a:t>È necessario che le persone possiedano il giusto corredo di abilità e competenze per mantenere il tenore di vita attuale, sostenere alti tassi di occupazione e promuovere la coesione sociale in previsione della società e del mondo del lavoro di domani.</a:t>
            </a:r>
          </a:p>
          <a:p>
            <a:pPr marL="0" indent="0" algn="just">
              <a:buNone/>
            </a:pPr>
            <a:endParaRPr lang="it-IT" dirty="0">
              <a:solidFill>
                <a:schemeClr val="tx1"/>
              </a:solidFill>
              <a:latin typeface="Raleway"/>
            </a:endParaRPr>
          </a:p>
          <a:p>
            <a:pPr marL="0" indent="0" algn="just">
              <a:buNone/>
            </a:pPr>
            <a:r>
              <a:rPr lang="it-IT" dirty="0">
                <a:solidFill>
                  <a:schemeClr val="tx1"/>
                </a:solidFill>
                <a:latin typeface="Raleway"/>
              </a:rPr>
              <a:t>Le competenze richieste oggi sono cambiate: più posti di lavoro sono automatizzati, le tecnologie svolgono un ruolo maggiore in tutti gli ambiti del lavoro e della vita quotidiana e le competenze imprenditoriali, sociali e civiche diventano più importanti per assicurare resilienza e capacità di adattarsi ai cambiamenti.</a:t>
            </a:r>
          </a:p>
        </p:txBody>
      </p:sp>
      <p:sp>
        <p:nvSpPr>
          <p:cNvPr id="4" name="CasellaDiTesto 3">
            <a:extLst>
              <a:ext uri="{FF2B5EF4-FFF2-40B4-BE49-F238E27FC236}">
                <a16:creationId xmlns:a16="http://schemas.microsoft.com/office/drawing/2014/main" id="{7EDE478B-1E6F-D8B4-4DC3-13E6FADDDAEC}"/>
              </a:ext>
            </a:extLst>
          </p:cNvPr>
          <p:cNvSpPr txBox="1"/>
          <p:nvPr/>
        </p:nvSpPr>
        <p:spPr>
          <a:xfrm>
            <a:off x="5266481" y="3797663"/>
            <a:ext cx="3335258" cy="523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r" defTabSz="457200" rtl="0" fontAlgn="auto" latinLnBrk="0" hangingPunct="0">
              <a:lnSpc>
                <a:spcPct val="100000"/>
              </a:lnSpc>
              <a:spcBef>
                <a:spcPts val="0"/>
              </a:spcBef>
              <a:spcAft>
                <a:spcPts val="0"/>
              </a:spcAft>
              <a:buClrTx/>
              <a:buSzTx/>
              <a:buFontTx/>
              <a:buNone/>
              <a:tabLst/>
            </a:pPr>
            <a:r>
              <a:rPr kumimoji="0" lang="it-IT" sz="1400" b="0" i="1" u="none" strike="noStrike" cap="none" spc="0" normalizeH="0" baseline="0" dirty="0">
                <a:ln>
                  <a:noFill/>
                </a:ln>
                <a:solidFill>
                  <a:srgbClr val="000000"/>
                </a:solidFill>
                <a:effectLst/>
                <a:uFillTx/>
                <a:latin typeface="Raleway" pitchFamily="2" charset="0"/>
                <a:sym typeface="Helvetica"/>
              </a:rPr>
              <a:t>Raccomandazione del Consiglio dell’Unione Europea - </a:t>
            </a:r>
            <a:r>
              <a:rPr lang="it-IT" sz="1400" i="1" dirty="0">
                <a:latin typeface="Raleway" pitchFamily="2" charset="0"/>
              </a:rPr>
              <a:t>22 maggio 2018</a:t>
            </a:r>
            <a:endParaRPr kumimoji="0" lang="it-IT" sz="1400" b="0" i="1" u="none" strike="noStrike" cap="none" spc="0" normalizeH="0" baseline="0" dirty="0">
              <a:ln>
                <a:noFill/>
              </a:ln>
              <a:solidFill>
                <a:srgbClr val="000000"/>
              </a:solidFill>
              <a:effectLst/>
              <a:uFillTx/>
              <a:latin typeface="Raleway" pitchFamily="2" charset="0"/>
              <a:sym typeface="Helvetica"/>
            </a:endParaRPr>
          </a:p>
        </p:txBody>
      </p:sp>
    </p:spTree>
    <p:extLst>
      <p:ext uri="{BB962C8B-B14F-4D97-AF65-F5344CB8AC3E}">
        <p14:creationId xmlns:p14="http://schemas.microsoft.com/office/powerpoint/2010/main" val="108808673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742F95F-C62B-8272-4670-CAF160CF114D}"/>
              </a:ext>
            </a:extLst>
          </p:cNvPr>
          <p:cNvSpPr txBox="1"/>
          <p:nvPr/>
        </p:nvSpPr>
        <p:spPr>
          <a:xfrm>
            <a:off x="287078" y="1193249"/>
            <a:ext cx="8314661" cy="23083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indent="0" algn="just">
              <a:buNone/>
            </a:pPr>
            <a:r>
              <a:rPr lang="it-IT" dirty="0">
                <a:solidFill>
                  <a:schemeClr val="tx1"/>
                </a:solidFill>
                <a:latin typeface="Raleway"/>
              </a:rPr>
              <a:t>Nell’economia della conoscenza, </a:t>
            </a:r>
            <a:r>
              <a:rPr lang="it-IT" b="1" dirty="0">
                <a:solidFill>
                  <a:schemeClr val="tx1"/>
                </a:solidFill>
                <a:latin typeface="Raleway"/>
              </a:rPr>
              <a:t>la memorizzazione di fatti e procedure è importante, ma non sufficiente per conseguire progressi e successi</a:t>
            </a:r>
            <a:r>
              <a:rPr lang="it-IT" dirty="0">
                <a:solidFill>
                  <a:schemeClr val="tx1"/>
                </a:solidFill>
                <a:latin typeface="Raleway"/>
              </a:rPr>
              <a:t>. Abilità quali la capacità di risoluzione di problemi, il pensiero critico, la capacità di cooperare, la creatività, il pensiero computazionale, l’autoregolamentazione sono più importanti che mai nella nostra società in rapida evoluzione. Sono gli strumenti che consentono di sfruttare in tempo reale ciò che si è appreso, al fine di sviluppare nuove idee, nuove teorie, nuovi prodotti e nuove conoscenze.</a:t>
            </a:r>
          </a:p>
        </p:txBody>
      </p:sp>
      <p:sp>
        <p:nvSpPr>
          <p:cNvPr id="4" name="CasellaDiTesto 3">
            <a:extLst>
              <a:ext uri="{FF2B5EF4-FFF2-40B4-BE49-F238E27FC236}">
                <a16:creationId xmlns:a16="http://schemas.microsoft.com/office/drawing/2014/main" id="{2CF45BD0-E978-A007-453B-44B6E7A0C9F4}"/>
              </a:ext>
            </a:extLst>
          </p:cNvPr>
          <p:cNvSpPr txBox="1"/>
          <p:nvPr/>
        </p:nvSpPr>
        <p:spPr>
          <a:xfrm>
            <a:off x="5266481" y="3797663"/>
            <a:ext cx="3335258" cy="523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r" defTabSz="457200" rtl="0" fontAlgn="auto" latinLnBrk="0" hangingPunct="0">
              <a:lnSpc>
                <a:spcPct val="100000"/>
              </a:lnSpc>
              <a:spcBef>
                <a:spcPts val="0"/>
              </a:spcBef>
              <a:spcAft>
                <a:spcPts val="0"/>
              </a:spcAft>
              <a:buClrTx/>
              <a:buSzTx/>
              <a:buFontTx/>
              <a:buNone/>
              <a:tabLst/>
            </a:pPr>
            <a:r>
              <a:rPr kumimoji="0" lang="it-IT" sz="1400" b="0" i="1" u="none" strike="noStrike" cap="none" spc="0" normalizeH="0" baseline="0" dirty="0">
                <a:ln>
                  <a:noFill/>
                </a:ln>
                <a:solidFill>
                  <a:srgbClr val="000000"/>
                </a:solidFill>
                <a:effectLst/>
                <a:uFillTx/>
                <a:latin typeface="Raleway" pitchFamily="2" charset="0"/>
                <a:sym typeface="Helvetica"/>
              </a:rPr>
              <a:t>Raccomandazione del Consiglio dell’Unione Europea - </a:t>
            </a:r>
            <a:r>
              <a:rPr lang="it-IT" sz="1400" i="1" dirty="0">
                <a:latin typeface="Raleway" pitchFamily="2" charset="0"/>
              </a:rPr>
              <a:t>22 maggio 2018</a:t>
            </a:r>
            <a:endParaRPr kumimoji="0" lang="it-IT" sz="1400" b="0" i="1" u="none" strike="noStrike" cap="none" spc="0" normalizeH="0" baseline="0" dirty="0">
              <a:ln>
                <a:noFill/>
              </a:ln>
              <a:solidFill>
                <a:srgbClr val="000000"/>
              </a:solidFill>
              <a:effectLst/>
              <a:uFillTx/>
              <a:latin typeface="Raleway" pitchFamily="2" charset="0"/>
              <a:sym typeface="Helvetica"/>
            </a:endParaRPr>
          </a:p>
        </p:txBody>
      </p:sp>
    </p:spTree>
    <p:extLst>
      <p:ext uri="{BB962C8B-B14F-4D97-AF65-F5344CB8AC3E}">
        <p14:creationId xmlns:p14="http://schemas.microsoft.com/office/powerpoint/2010/main" val="22829056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742F95F-C62B-8272-4670-CAF160CF114D}"/>
              </a:ext>
            </a:extLst>
          </p:cNvPr>
          <p:cNvSpPr txBox="1"/>
          <p:nvPr/>
        </p:nvSpPr>
        <p:spPr>
          <a:xfrm>
            <a:off x="414669" y="725090"/>
            <a:ext cx="8314661" cy="31393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indent="0" algn="just">
              <a:buNone/>
            </a:pPr>
            <a:r>
              <a:rPr lang="it-IT" dirty="0">
                <a:solidFill>
                  <a:schemeClr val="tx1"/>
                </a:solidFill>
                <a:latin typeface="Raleway"/>
              </a:rPr>
              <a:t>Le persone dovrebbero possedere l’abilità di comunicare in forma orale e scritta in tutta una serie di situazioni e di sorvegliare e adattare la propria comunicazione in funzione della situazione. Questa competenza comprende anche la </a:t>
            </a:r>
            <a:r>
              <a:rPr lang="it-IT" b="1" dirty="0">
                <a:solidFill>
                  <a:schemeClr val="tx1"/>
                </a:solidFill>
                <a:latin typeface="Raleway"/>
              </a:rPr>
              <a:t>capacità di distinguere e utilizzare fonti di diverso tipo, di cercare, raccogliere ed elaborare informazioni, di usare ausili, di formulare ed esprimere argomentazioni </a:t>
            </a:r>
            <a:r>
              <a:rPr lang="it-IT" dirty="0">
                <a:solidFill>
                  <a:schemeClr val="tx1"/>
                </a:solidFill>
                <a:latin typeface="Raleway"/>
              </a:rPr>
              <a:t>[…]</a:t>
            </a:r>
          </a:p>
          <a:p>
            <a:pPr marL="0" indent="0" algn="just">
              <a:buNone/>
            </a:pPr>
            <a:r>
              <a:rPr lang="it-IT" dirty="0">
                <a:solidFill>
                  <a:schemeClr val="tx1"/>
                </a:solidFill>
                <a:latin typeface="Raleway"/>
              </a:rPr>
              <a:t>Essa comprende il pensiero critico e la capacità di valutare informazioni e di servirsene.</a:t>
            </a:r>
          </a:p>
          <a:p>
            <a:pPr marL="0" indent="0" algn="just">
              <a:buNone/>
            </a:pPr>
            <a:r>
              <a:rPr lang="it-IT" dirty="0">
                <a:solidFill>
                  <a:schemeClr val="tx1"/>
                </a:solidFill>
                <a:latin typeface="Raleway"/>
              </a:rPr>
              <a:t>Un atteggiamento positivo nei confronti di tale competenza comporta la </a:t>
            </a:r>
            <a:r>
              <a:rPr lang="it-IT" b="1" dirty="0">
                <a:solidFill>
                  <a:schemeClr val="tx1"/>
                </a:solidFill>
                <a:latin typeface="Raleway"/>
              </a:rPr>
              <a:t>disponibilità al dialogo critico e costruttivo</a:t>
            </a:r>
            <a:r>
              <a:rPr lang="it-IT" dirty="0">
                <a:solidFill>
                  <a:schemeClr val="tx1"/>
                </a:solidFill>
                <a:latin typeface="Raleway"/>
              </a:rPr>
              <a:t>, l’apprezzamento delle qualità estetiche e l’interesse a interagire con gli altri.</a:t>
            </a:r>
          </a:p>
        </p:txBody>
      </p:sp>
      <p:sp>
        <p:nvSpPr>
          <p:cNvPr id="4" name="CasellaDiTesto 3">
            <a:extLst>
              <a:ext uri="{FF2B5EF4-FFF2-40B4-BE49-F238E27FC236}">
                <a16:creationId xmlns:a16="http://schemas.microsoft.com/office/drawing/2014/main" id="{BEBC8F7E-57FD-FF1D-2BAC-C6F7AA9E4B92}"/>
              </a:ext>
            </a:extLst>
          </p:cNvPr>
          <p:cNvSpPr txBox="1"/>
          <p:nvPr/>
        </p:nvSpPr>
        <p:spPr>
          <a:xfrm>
            <a:off x="5266481" y="3797663"/>
            <a:ext cx="3335258" cy="523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r" defTabSz="457200" rtl="0" fontAlgn="auto" latinLnBrk="0" hangingPunct="0">
              <a:lnSpc>
                <a:spcPct val="100000"/>
              </a:lnSpc>
              <a:spcBef>
                <a:spcPts val="0"/>
              </a:spcBef>
              <a:spcAft>
                <a:spcPts val="0"/>
              </a:spcAft>
              <a:buClrTx/>
              <a:buSzTx/>
              <a:buFontTx/>
              <a:buNone/>
              <a:tabLst/>
            </a:pPr>
            <a:r>
              <a:rPr kumimoji="0" lang="it-IT" sz="1400" b="0" i="1" u="none" strike="noStrike" cap="none" spc="0" normalizeH="0" baseline="0" dirty="0">
                <a:ln>
                  <a:noFill/>
                </a:ln>
                <a:solidFill>
                  <a:srgbClr val="000000"/>
                </a:solidFill>
                <a:effectLst/>
                <a:uFillTx/>
                <a:latin typeface="Raleway" pitchFamily="2" charset="0"/>
                <a:sym typeface="Helvetica"/>
              </a:rPr>
              <a:t>Raccomandazione del Consiglio dell’Unione Europea - </a:t>
            </a:r>
            <a:r>
              <a:rPr lang="it-IT" sz="1400" i="1" dirty="0">
                <a:latin typeface="Raleway" pitchFamily="2" charset="0"/>
              </a:rPr>
              <a:t>22 maggio 2018</a:t>
            </a:r>
            <a:endParaRPr kumimoji="0" lang="it-IT" sz="1400" b="0" i="1" u="none" strike="noStrike" cap="none" spc="0" normalizeH="0" baseline="0" dirty="0">
              <a:ln>
                <a:noFill/>
              </a:ln>
              <a:solidFill>
                <a:srgbClr val="000000"/>
              </a:solidFill>
              <a:effectLst/>
              <a:uFillTx/>
              <a:latin typeface="Raleway" pitchFamily="2" charset="0"/>
              <a:sym typeface="Helvetica"/>
            </a:endParaRPr>
          </a:p>
        </p:txBody>
      </p:sp>
    </p:spTree>
    <p:extLst>
      <p:ext uri="{BB962C8B-B14F-4D97-AF65-F5344CB8AC3E}">
        <p14:creationId xmlns:p14="http://schemas.microsoft.com/office/powerpoint/2010/main" val="119033637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742F95F-C62B-8272-4670-CAF160CF114D}"/>
              </a:ext>
            </a:extLst>
          </p:cNvPr>
          <p:cNvSpPr txBox="1"/>
          <p:nvPr/>
        </p:nvSpPr>
        <p:spPr>
          <a:xfrm>
            <a:off x="931847" y="1459233"/>
            <a:ext cx="8314661" cy="22250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285750" indent="-285750" algn="just">
              <a:lnSpc>
                <a:spcPct val="200000"/>
              </a:lnSpc>
              <a:buFont typeface="Arial" panose="020B0604020202020204" pitchFamily="34" charset="0"/>
              <a:buChar char="•"/>
            </a:pPr>
            <a:r>
              <a:rPr lang="it-IT" dirty="0">
                <a:solidFill>
                  <a:schemeClr val="tx1"/>
                </a:solidFill>
                <a:latin typeface="Raleway"/>
              </a:rPr>
              <a:t>Competenza alfabetica funzionale</a:t>
            </a:r>
          </a:p>
          <a:p>
            <a:pPr marL="285750" indent="-285750" algn="just">
              <a:lnSpc>
                <a:spcPct val="200000"/>
              </a:lnSpc>
              <a:buFont typeface="Arial" panose="020B0604020202020204" pitchFamily="34" charset="0"/>
              <a:buChar char="•"/>
            </a:pPr>
            <a:r>
              <a:rPr lang="it-IT" dirty="0">
                <a:solidFill>
                  <a:schemeClr val="tx1"/>
                </a:solidFill>
                <a:latin typeface="Raleway"/>
              </a:rPr>
              <a:t>Competenza digitale</a:t>
            </a:r>
          </a:p>
          <a:p>
            <a:pPr marL="285750" indent="-285750" algn="just">
              <a:lnSpc>
                <a:spcPct val="200000"/>
              </a:lnSpc>
              <a:buFont typeface="Arial" panose="020B0604020202020204" pitchFamily="34" charset="0"/>
              <a:buChar char="•"/>
            </a:pPr>
            <a:r>
              <a:rPr lang="it-IT" dirty="0">
                <a:solidFill>
                  <a:schemeClr val="tx1"/>
                </a:solidFill>
                <a:latin typeface="Raleway"/>
              </a:rPr>
              <a:t>Competenza in materia di cittadinanza</a:t>
            </a:r>
          </a:p>
          <a:p>
            <a:pPr marL="285750" indent="-285750" algn="just">
              <a:lnSpc>
                <a:spcPct val="200000"/>
              </a:lnSpc>
              <a:buFont typeface="Arial" panose="020B0604020202020204" pitchFamily="34" charset="0"/>
              <a:buChar char="•"/>
            </a:pPr>
            <a:r>
              <a:rPr lang="it-IT" dirty="0">
                <a:solidFill>
                  <a:schemeClr val="tx1"/>
                </a:solidFill>
                <a:latin typeface="Raleway"/>
              </a:rPr>
              <a:t>Competenza imprenditoriale</a:t>
            </a:r>
          </a:p>
        </p:txBody>
      </p:sp>
      <p:sp>
        <p:nvSpPr>
          <p:cNvPr id="3" name="CasellaDiTesto 2">
            <a:extLst>
              <a:ext uri="{FF2B5EF4-FFF2-40B4-BE49-F238E27FC236}">
                <a16:creationId xmlns:a16="http://schemas.microsoft.com/office/drawing/2014/main" id="{53A3C5D5-F745-A9C0-D77C-89FF5FDA0245}"/>
              </a:ext>
            </a:extLst>
          </p:cNvPr>
          <p:cNvSpPr txBox="1"/>
          <p:nvPr/>
        </p:nvSpPr>
        <p:spPr>
          <a:xfrm>
            <a:off x="770724" y="740367"/>
            <a:ext cx="7831015"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it-IT" sz="2800" dirty="0">
                <a:solidFill>
                  <a:schemeClr val="tx1">
                    <a:lumMod val="65000"/>
                    <a:lumOff val="35000"/>
                  </a:schemeClr>
                </a:solidFill>
                <a:effectLst>
                  <a:outerShdw blurRad="38100" dist="38100" dir="2700000" algn="tl">
                    <a:srgbClr val="000000">
                      <a:alpha val="43137"/>
                    </a:srgbClr>
                  </a:outerShdw>
                </a:effectLst>
                <a:latin typeface="Raleway"/>
              </a:rPr>
              <a:t>Il pensiero critico e le competenze</a:t>
            </a:r>
          </a:p>
        </p:txBody>
      </p:sp>
    </p:spTree>
    <p:extLst>
      <p:ext uri="{BB962C8B-B14F-4D97-AF65-F5344CB8AC3E}">
        <p14:creationId xmlns:p14="http://schemas.microsoft.com/office/powerpoint/2010/main" val="298995065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742F95F-C62B-8272-4670-CAF160CF114D}"/>
              </a:ext>
            </a:extLst>
          </p:cNvPr>
          <p:cNvSpPr txBox="1"/>
          <p:nvPr/>
        </p:nvSpPr>
        <p:spPr>
          <a:xfrm>
            <a:off x="287078" y="1793051"/>
            <a:ext cx="8314661" cy="1200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a:r>
              <a:rPr lang="it-IT" dirty="0">
                <a:solidFill>
                  <a:schemeClr val="tx1"/>
                </a:solidFill>
                <a:latin typeface="Raleway"/>
              </a:rPr>
              <a:t>“L'educazione   civica   contribuisce   a   formare   cittadini responsabili e attivi e a promuovere la partecipazione piena e consapevole alla vita civica, culturale e sociale delle comunità, nel rispetto delle regole, dei diritti e dei doveri“</a:t>
            </a:r>
          </a:p>
        </p:txBody>
      </p:sp>
      <p:sp>
        <p:nvSpPr>
          <p:cNvPr id="3" name="CasellaDiTesto 2">
            <a:extLst>
              <a:ext uri="{FF2B5EF4-FFF2-40B4-BE49-F238E27FC236}">
                <a16:creationId xmlns:a16="http://schemas.microsoft.com/office/drawing/2014/main" id="{53A3C5D5-F745-A9C0-D77C-89FF5FDA0245}"/>
              </a:ext>
            </a:extLst>
          </p:cNvPr>
          <p:cNvSpPr txBox="1"/>
          <p:nvPr/>
        </p:nvSpPr>
        <p:spPr>
          <a:xfrm>
            <a:off x="770724" y="740367"/>
            <a:ext cx="7831015"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it-IT" sz="2800" dirty="0">
                <a:solidFill>
                  <a:schemeClr val="tx1">
                    <a:lumMod val="65000"/>
                    <a:lumOff val="35000"/>
                  </a:schemeClr>
                </a:solidFill>
                <a:effectLst>
                  <a:outerShdw blurRad="38100" dist="38100" dir="2700000" algn="tl">
                    <a:srgbClr val="000000">
                      <a:alpha val="43137"/>
                    </a:srgbClr>
                  </a:outerShdw>
                </a:effectLst>
                <a:latin typeface="Raleway"/>
              </a:rPr>
              <a:t>Il pensiero critico e l’educazione civica</a:t>
            </a:r>
          </a:p>
        </p:txBody>
      </p:sp>
      <p:sp>
        <p:nvSpPr>
          <p:cNvPr id="5" name="CasellaDiTesto 4">
            <a:extLst>
              <a:ext uri="{FF2B5EF4-FFF2-40B4-BE49-F238E27FC236}">
                <a16:creationId xmlns:a16="http://schemas.microsoft.com/office/drawing/2014/main" id="{55236CCD-33E1-FDFC-8E76-9E47F9A86A7A}"/>
              </a:ext>
            </a:extLst>
          </p:cNvPr>
          <p:cNvSpPr txBox="1"/>
          <p:nvPr/>
        </p:nvSpPr>
        <p:spPr>
          <a:xfrm>
            <a:off x="6069554" y="3100813"/>
            <a:ext cx="4572000"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it-IT" sz="1400" i="1" dirty="0">
                <a:latin typeface="Raleway" pitchFamily="2" charset="0"/>
              </a:rPr>
              <a:t>Legge 20 agosto 2019 n. 92</a:t>
            </a:r>
          </a:p>
        </p:txBody>
      </p:sp>
    </p:spTree>
    <p:extLst>
      <p:ext uri="{BB962C8B-B14F-4D97-AF65-F5344CB8AC3E}">
        <p14:creationId xmlns:p14="http://schemas.microsoft.com/office/powerpoint/2010/main" val="248021970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55236CCD-33E1-FDFC-8E76-9E47F9A86A7A}"/>
              </a:ext>
            </a:extLst>
          </p:cNvPr>
          <p:cNvSpPr txBox="1"/>
          <p:nvPr/>
        </p:nvSpPr>
        <p:spPr>
          <a:xfrm>
            <a:off x="4945089" y="3978143"/>
            <a:ext cx="4572000"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it-IT" sz="1400" i="1" dirty="0">
                <a:latin typeface="Raleway" pitchFamily="2" charset="0"/>
                <a:hlinkClick r:id="rId3"/>
              </a:rPr>
              <a:t>https://</a:t>
            </a:r>
            <a:r>
              <a:rPr lang="it-IT" sz="1400" i="1" dirty="0" err="1">
                <a:latin typeface="Raleway" pitchFamily="2" charset="0"/>
                <a:hlinkClick r:id="rId3"/>
              </a:rPr>
              <a:t>www.istruzione.it</a:t>
            </a:r>
            <a:r>
              <a:rPr lang="it-IT" sz="1400" i="1" dirty="0">
                <a:latin typeface="Raleway" pitchFamily="2" charset="0"/>
                <a:hlinkClick r:id="rId3"/>
              </a:rPr>
              <a:t>/</a:t>
            </a:r>
            <a:r>
              <a:rPr lang="it-IT" sz="1400" i="1" dirty="0" err="1">
                <a:latin typeface="Raleway" pitchFamily="2" charset="0"/>
                <a:hlinkClick r:id="rId3"/>
              </a:rPr>
              <a:t>educazione_civica</a:t>
            </a:r>
            <a:r>
              <a:rPr lang="it-IT" sz="1400" i="1" dirty="0">
                <a:latin typeface="Raleway" pitchFamily="2" charset="0"/>
                <a:hlinkClick r:id="rId3"/>
              </a:rPr>
              <a:t>/</a:t>
            </a:r>
            <a:endParaRPr lang="it-IT" sz="1400" i="1" dirty="0">
              <a:latin typeface="Raleway" pitchFamily="2" charset="0"/>
            </a:endParaRPr>
          </a:p>
          <a:p>
            <a:endParaRPr lang="it-IT" sz="1400" i="1" dirty="0">
              <a:latin typeface="Raleway" pitchFamily="2" charset="0"/>
            </a:endParaRPr>
          </a:p>
        </p:txBody>
      </p:sp>
      <p:pic>
        <p:nvPicPr>
          <p:cNvPr id="6" name="Immagine 5">
            <a:extLst>
              <a:ext uri="{FF2B5EF4-FFF2-40B4-BE49-F238E27FC236}">
                <a16:creationId xmlns:a16="http://schemas.microsoft.com/office/drawing/2014/main" id="{140F7CED-76B2-D03F-D743-0D51ED92DE55}"/>
              </a:ext>
            </a:extLst>
          </p:cNvPr>
          <p:cNvPicPr>
            <a:picLocks noChangeAspect="1"/>
          </p:cNvPicPr>
          <p:nvPr/>
        </p:nvPicPr>
        <p:blipFill>
          <a:blip r:embed="rId4"/>
          <a:stretch>
            <a:fillRect/>
          </a:stretch>
        </p:blipFill>
        <p:spPr>
          <a:xfrm>
            <a:off x="0" y="995746"/>
            <a:ext cx="9144000" cy="2982397"/>
          </a:xfrm>
          <a:prstGeom prst="rect">
            <a:avLst/>
          </a:prstGeom>
        </p:spPr>
      </p:pic>
    </p:spTree>
    <p:extLst>
      <p:ext uri="{BB962C8B-B14F-4D97-AF65-F5344CB8AC3E}">
        <p14:creationId xmlns:p14="http://schemas.microsoft.com/office/powerpoint/2010/main" val="689106520"/>
      </p:ext>
    </p:extLst>
  </p:cSld>
  <p:clrMapOvr>
    <a:masterClrMapping/>
  </p:clrMapOvr>
  <p:transition spd="med"/>
</p:sld>
</file>

<file path=ppt/theme/theme1.xml><?xml version="1.0" encoding="utf-8"?>
<a:theme xmlns:a="http://schemas.openxmlformats.org/drawingml/2006/main" name="Tema di Office">
  <a:themeElements>
    <a:clrScheme name="Tema di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i Office">
      <a:majorFont>
        <a:latin typeface="Helvetica"/>
        <a:ea typeface="Helvetica"/>
        <a:cs typeface="Helvetica"/>
      </a:majorFont>
      <a:minorFont>
        <a:latin typeface="Calibri"/>
        <a:ea typeface="Calibri"/>
        <a:cs typeface="Calibri"/>
      </a:minorFont>
    </a:fontScheme>
    <a:fmtScheme name="Tema di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i Office">
  <a:themeElements>
    <a:clrScheme name="Tema di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i Office">
      <a:majorFont>
        <a:latin typeface="Helvetica"/>
        <a:ea typeface="Helvetica"/>
        <a:cs typeface="Helvetica"/>
      </a:majorFont>
      <a:minorFont>
        <a:latin typeface="Calibri"/>
        <a:ea typeface="Calibri"/>
        <a:cs typeface="Calibri"/>
      </a:minorFont>
    </a:fontScheme>
    <a:fmtScheme name="Tema di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36978EF2025B554DB051D4011EFDA52C" ma:contentTypeVersion="14" ma:contentTypeDescription="Creare un nuovo documento." ma:contentTypeScope="" ma:versionID="b56bcc3fff1d222a99f39dcfbe4c8130">
  <xsd:schema xmlns:xsd="http://www.w3.org/2001/XMLSchema" xmlns:xs="http://www.w3.org/2001/XMLSchema" xmlns:p="http://schemas.microsoft.com/office/2006/metadata/properties" xmlns:ns2="5e3afe80-204a-4b8f-920a-2b34606b5915" xmlns:ns3="38676af7-6285-4940-95d0-3a42549a01e1" targetNamespace="http://schemas.microsoft.com/office/2006/metadata/properties" ma:root="true" ma:fieldsID="09792debae25048302ca36350d315172" ns2:_="" ns3:_="">
    <xsd:import namespace="5e3afe80-204a-4b8f-920a-2b34606b5915"/>
    <xsd:import namespace="38676af7-6285-4940-95d0-3a42549a01e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afe80-204a-4b8f-920a-2b34606b59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Tag immagine" ma:readOnly="false" ma:fieldId="{5cf76f15-5ced-4ddc-b409-7134ff3c332f}" ma:taxonomyMulti="true" ma:sspId="a087d216-9da7-4ca6-a432-9e625d0d44c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8676af7-6285-4940-95d0-3a42549a01e1"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cca6d840-2679-4a0a-8d62-8809983cd88f}" ma:internalName="TaxCatchAll" ma:showField="CatchAllData" ma:web="38676af7-6285-4940-95d0-3a42549a01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e3afe80-204a-4b8f-920a-2b34606b5915">
      <Terms xmlns="http://schemas.microsoft.com/office/infopath/2007/PartnerControls"/>
    </lcf76f155ced4ddcb4097134ff3c332f>
    <TaxCatchAll xmlns="38676af7-6285-4940-95d0-3a42549a01e1" xsi:nil="true"/>
  </documentManagement>
</p:properties>
</file>

<file path=customXml/itemProps1.xml><?xml version="1.0" encoding="utf-8"?>
<ds:datastoreItem xmlns:ds="http://schemas.openxmlformats.org/officeDocument/2006/customXml" ds:itemID="{3E81F04A-C272-4F36-BACD-EE380CC499D8}"/>
</file>

<file path=customXml/itemProps2.xml><?xml version="1.0" encoding="utf-8"?>
<ds:datastoreItem xmlns:ds="http://schemas.openxmlformats.org/officeDocument/2006/customXml" ds:itemID="{6B0FD425-0783-4D45-8625-A9D7B55DBD49}"/>
</file>

<file path=customXml/itemProps3.xml><?xml version="1.0" encoding="utf-8"?>
<ds:datastoreItem xmlns:ds="http://schemas.openxmlformats.org/officeDocument/2006/customXml" ds:itemID="{F870AD9C-738D-4A19-996E-8ADF89725A7B}"/>
</file>

<file path=docProps/app.xml><?xml version="1.0" encoding="utf-8"?>
<Properties xmlns="http://schemas.openxmlformats.org/officeDocument/2006/extended-properties" xmlns:vt="http://schemas.openxmlformats.org/officeDocument/2006/docPropsVTypes">
  <TotalTime>73</TotalTime>
  <Words>643</Words>
  <Application>Microsoft Office PowerPoint</Application>
  <PresentationFormat>Presentazione su schermo (16:9)</PresentationFormat>
  <Paragraphs>57</Paragraphs>
  <Slides>14</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Calibri</vt:lpstr>
      <vt:lpstr>Raleway</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Elena Cappai</dc:creator>
  <cp:lastModifiedBy>Elena Cappai</cp:lastModifiedBy>
  <cp:revision>2</cp:revision>
  <dcterms:modified xsi:type="dcterms:W3CDTF">2022-07-11T07:01:35Z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0x01010036978EF2025B554DB051D4011EFDA52C</vt:lpwstr>
  </property>
</Properties>
</file>